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28" r:id="rId3"/>
    <p:sldId id="257" r:id="rId4"/>
    <p:sldId id="288" r:id="rId5"/>
    <p:sldId id="276" r:id="rId6"/>
    <p:sldId id="289" r:id="rId7"/>
    <p:sldId id="290" r:id="rId8"/>
    <p:sldId id="291" r:id="rId9"/>
    <p:sldId id="292" r:id="rId10"/>
    <p:sldId id="296" r:id="rId11"/>
    <p:sldId id="329" r:id="rId12"/>
    <p:sldId id="331" r:id="rId13"/>
    <p:sldId id="330" r:id="rId14"/>
    <p:sldId id="280" r:id="rId15"/>
    <p:sldId id="332" r:id="rId16"/>
    <p:sldId id="281" r:id="rId17"/>
    <p:sldId id="297" r:id="rId18"/>
    <p:sldId id="282" r:id="rId19"/>
    <p:sldId id="299" r:id="rId20"/>
    <p:sldId id="300" r:id="rId21"/>
    <p:sldId id="301" r:id="rId22"/>
    <p:sldId id="304" r:id="rId23"/>
    <p:sldId id="305" r:id="rId24"/>
    <p:sldId id="306" r:id="rId25"/>
    <p:sldId id="307" r:id="rId26"/>
    <p:sldId id="309" r:id="rId27"/>
    <p:sldId id="310" r:id="rId28"/>
    <p:sldId id="313" r:id="rId29"/>
    <p:sldId id="314" r:id="rId30"/>
    <p:sldId id="319" r:id="rId31"/>
    <p:sldId id="320" r:id="rId32"/>
    <p:sldId id="321" r:id="rId33"/>
    <p:sldId id="322" r:id="rId34"/>
    <p:sldId id="333" r:id="rId35"/>
    <p:sldId id="323" r:id="rId36"/>
    <p:sldId id="324" r:id="rId37"/>
    <p:sldId id="325" r:id="rId38"/>
    <p:sldId id="326" r:id="rId39"/>
    <p:sldId id="327" r:id="rId40"/>
    <p:sldId id="268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DFE2E7"/>
    <a:srgbClr val="FFFFFF"/>
    <a:srgbClr val="F7F7F7"/>
    <a:srgbClr val="939593"/>
    <a:srgbClr val="ADAFAD"/>
    <a:srgbClr val="404040"/>
    <a:srgbClr val="4160CD"/>
    <a:srgbClr val="F1F3F5"/>
    <a:srgbClr val="F0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7473" autoAdjust="0"/>
  </p:normalViewPr>
  <p:slideViewPr>
    <p:cSldViewPr snapToGrid="0">
      <p:cViewPr varScale="1">
        <p:scale>
          <a:sx n="102" d="100"/>
          <a:sy n="102" d="100"/>
        </p:scale>
        <p:origin x="84" y="9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A3766FD-E522-899A-ECA2-D2CB51F9D3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D609C3E-262C-2622-4B4B-2EFEEFE410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40242-53BA-46DA-99D5-707FBCCB356F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24C61EA-3FCC-8531-791F-F0D59601B5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AECA45-C65D-CEAF-9298-BA3B4EF92AA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F3C64-10D0-42FA-849F-088F908DD3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12512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59649-EA8C-4CE7-87C1-57D737B4C6E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32E2B-F601-4DCF-B981-2AF77F886B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17554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KTO / KTO의 마스코트, 킹덤프렌즈의 탄생 : 네이버 포스트">
            <a:extLst>
              <a:ext uri="{FF2B5EF4-FFF2-40B4-BE49-F238E27FC236}">
                <a16:creationId xmlns:a16="http://schemas.microsoft.com/office/drawing/2014/main" id="{2122007E-1850-63A6-0B47-E80932943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6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2B09FC4-DD5B-DE92-8D23-7910B29A0E7E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607A74-BA8C-3E96-3BA0-6F5D9AAA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EAB57-BD18-46FB-A940-AE91C469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5BD1D-233D-5563-F0A1-6DA3552A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85F71C-A0FF-C168-0284-32E85177B78C}"/>
              </a:ext>
            </a:extLst>
          </p:cNvPr>
          <p:cNvGrpSpPr/>
          <p:nvPr userDrawn="1"/>
        </p:nvGrpSpPr>
        <p:grpSpPr>
          <a:xfrm>
            <a:off x="0" y="2410823"/>
            <a:ext cx="12192000" cy="1560286"/>
            <a:chOff x="0" y="2481943"/>
            <a:chExt cx="12192000" cy="156028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EDC2577-A3F8-E874-1529-C80849E19B87}"/>
                </a:ext>
              </a:extLst>
            </p:cNvPr>
            <p:cNvSpPr/>
            <p:nvPr userDrawn="1"/>
          </p:nvSpPr>
          <p:spPr>
            <a:xfrm>
              <a:off x="0" y="2481943"/>
              <a:ext cx="12192000" cy="1560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3291F7-3987-1C6E-F571-8F278191AF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97" y="2493059"/>
              <a:ext cx="1531800" cy="15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138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F4A3D-C716-843F-16F6-A11F4DCB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A3134C-C662-D141-AB1F-D46C2538C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9E337-08A0-1513-CA20-C50267ED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29C2A-DE36-FA4A-89CD-DE261AC7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A6F64-1F39-642F-0467-88C09976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97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6FB0D5-69D7-076C-63EB-E8700D63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C66CE-CC98-020F-D1BE-C36D38138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AF7A0-1AE7-2857-BAEE-D95DC472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8B537-43BA-1CBA-2297-CB73B64DD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67E374-1E63-CD8E-4580-B955C9FD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17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B06B8A3-C88C-F7CB-A3B0-A974BD99C368}"/>
              </a:ext>
            </a:extLst>
          </p:cNvPr>
          <p:cNvSpPr/>
          <p:nvPr userDrawn="1"/>
        </p:nvSpPr>
        <p:spPr>
          <a:xfrm>
            <a:off x="0" y="0"/>
            <a:ext cx="12192000" cy="5892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5BAF6111-DC18-5663-FC8E-E5462C65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78113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50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C928A-2EC1-0F2B-43E3-EE0CCDD4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F265F4-6458-805F-B570-2D2DDE83C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B1A1E-0413-77D9-2423-EBF448F8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1E4C6-C8D9-7521-B9C5-EB0FB80D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B6ABA-87B0-B2CF-6299-6AAB9461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22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0F9BE-68A8-6361-67A7-C7593F57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73EE6-86B6-0EC8-90A6-D490640DE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DEB6F8-2C4D-C9A6-5445-3ECF3F15B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67FA22-51DC-5E61-8E7D-AE48C1B20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30FDD4-1D88-6673-A449-F3238ECF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C79E7-2C04-4648-C1E0-6D8B62CC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44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98960-F738-ECB2-66FE-5812C866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6CC36-5C24-BCE2-4C86-E27CB6304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CEFFFA-AB75-8632-DCE7-CE37AFF0D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112E72-E4BA-153C-13E0-326958D12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4AAB98-DA96-56CA-7159-490CA53B7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CEF27E-5494-9332-A64F-98DAE43B2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37C809-B7BF-AE73-54E5-CF73F7BF8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EB2524-2787-2E7B-C006-A22482CF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8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3F297-B286-5104-FC60-DF242B58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DE04B9-416B-26BD-0F23-B80F3CB22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353B08-D179-48DD-1A5F-A8A389B75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4B2379-8489-52BB-BAC4-E787FF9A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7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89FF91-B4E5-34F3-E9F2-5F8FC50D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E3F681-8B2B-C7AB-1901-6F51CB47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C42E0-C784-8935-4A23-2DCF2D7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86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70052-E5FC-57CA-8CE0-60A3BA35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483A1-FB7C-BA74-C06F-16FA6F517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562723-9DF6-1B7F-79ED-BD94A434D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5008D3-2A7F-34C4-6A8F-43D375CA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A0EF6-540F-AB94-6BE4-F2EE9795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555E2B-8289-A480-902B-36B0E13D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10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C04F0-48E2-6327-D980-4F742376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FBDEDB-78CE-7B6C-1E9E-EF076376C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E3D7C-9D66-A04C-D1B8-AAE2FAAB5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D4E3E-AB81-8540-F2ED-7E613D2F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7DDFEA-3C93-FD7B-5F31-CDD624D5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152BA-6416-DBAA-E304-53B074DE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9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598DA2-5EB6-785A-E21C-B2AAFBE8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70DDB-8BC5-9ABE-75FE-C183B45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D71A1F-94CF-8366-5365-B2ADA47DD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4DA98-8388-0CD4-8791-CDD3B4F52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741DEE-01EF-FCC9-334A-519182991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5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9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microsoft.com/office/2007/relationships/hdphoto" Target="../media/hdphoto10.wdp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17" Type="http://schemas.openxmlformats.org/officeDocument/2006/relationships/image" Target="../media/image39.png"/><Relationship Id="rId2" Type="http://schemas.openxmlformats.org/officeDocument/2006/relationships/image" Target="../media/image7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image" Target="../media/image32.png"/><Relationship Id="rId9" Type="http://schemas.microsoft.com/office/2007/relationships/hdphoto" Target="../media/hdphoto7.wdp"/><Relationship Id="rId1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8.wdp"/><Relationship Id="rId18" Type="http://schemas.microsoft.com/office/2007/relationships/hdphoto" Target="../media/hdphoto10.wdp"/><Relationship Id="rId3" Type="http://schemas.openxmlformats.org/officeDocument/2006/relationships/image" Target="../media/image41.jpeg"/><Relationship Id="rId7" Type="http://schemas.microsoft.com/office/2007/relationships/hdphoto" Target="../media/hdphoto6.wdp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" Type="http://schemas.openxmlformats.org/officeDocument/2006/relationships/image" Target="../media/image7.png"/><Relationship Id="rId16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7.wdp"/><Relationship Id="rId5" Type="http://schemas.openxmlformats.org/officeDocument/2006/relationships/image" Target="../media/image43.png"/><Relationship Id="rId15" Type="http://schemas.openxmlformats.org/officeDocument/2006/relationships/image" Target="../media/image37.png"/><Relationship Id="rId10" Type="http://schemas.openxmlformats.org/officeDocument/2006/relationships/image" Target="../media/image34.png"/><Relationship Id="rId19" Type="http://schemas.openxmlformats.org/officeDocument/2006/relationships/image" Target="../media/image39.png"/><Relationship Id="rId4" Type="http://schemas.openxmlformats.org/officeDocument/2006/relationships/image" Target="../media/image42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9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microsoft.com/office/2007/relationships/hdphoto" Target="../media/hdphoto10.wdp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9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17" Type="http://schemas.openxmlformats.org/officeDocument/2006/relationships/image" Target="../media/image44.png"/><Relationship Id="rId2" Type="http://schemas.openxmlformats.org/officeDocument/2006/relationships/image" Target="../media/image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microsoft.com/office/2007/relationships/hdphoto" Target="../media/hdphoto10.wdp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9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5" Type="http://schemas.microsoft.com/office/2007/relationships/hdphoto" Target="../media/hdphoto10.wdp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35.png"/><Relationship Id="rId1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10.wdp"/><Relationship Id="rId10" Type="http://schemas.microsoft.com/office/2007/relationships/hdphoto" Target="../media/hdphoto6.wdp"/><Relationship Id="rId4" Type="http://schemas.openxmlformats.org/officeDocument/2006/relationships/image" Target="../media/image38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0.wdp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10.wdp"/><Relationship Id="rId3" Type="http://schemas.openxmlformats.org/officeDocument/2006/relationships/image" Target="../media/image29.png"/><Relationship Id="rId7" Type="http://schemas.microsoft.com/office/2007/relationships/hdphoto" Target="../media/hdphoto8.wdp"/><Relationship Id="rId12" Type="http://schemas.openxmlformats.org/officeDocument/2006/relationships/image" Target="../media/image38.png"/><Relationship Id="rId2" Type="http://schemas.openxmlformats.org/officeDocument/2006/relationships/image" Target="../media/image7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microsoft.com/office/2007/relationships/hdphoto" Target="../media/hdphoto7.wdp"/><Relationship Id="rId15" Type="http://schemas.openxmlformats.org/officeDocument/2006/relationships/image" Target="../media/image32.png"/><Relationship Id="rId10" Type="http://schemas.microsoft.com/office/2007/relationships/hdphoto" Target="../media/hdphoto9.wdp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microsoft.com/office/2007/relationships/hdphoto" Target="../media/hdphoto8.wdp"/><Relationship Id="rId12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microsoft.com/office/2007/relationships/hdphoto" Target="../media/hdphoto7.wdp"/><Relationship Id="rId15" Type="http://schemas.microsoft.com/office/2007/relationships/hdphoto" Target="../media/hdphoto6.wdp"/><Relationship Id="rId10" Type="http://schemas.microsoft.com/office/2007/relationships/hdphoto" Target="../media/hdphoto9.wdp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wmf"/><Relationship Id="rId18" Type="http://schemas.openxmlformats.org/officeDocument/2006/relationships/oleObject" Target="../embeddings/oleObject4.bin"/><Relationship Id="rId3" Type="http://schemas.openxmlformats.org/officeDocument/2006/relationships/image" Target="../media/image32.png"/><Relationship Id="rId21" Type="http://schemas.openxmlformats.org/officeDocument/2006/relationships/image" Target="../media/image58.wmf"/><Relationship Id="rId7" Type="http://schemas.microsoft.com/office/2007/relationships/hdphoto" Target="../media/hdphoto11.wdp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56.wmf"/><Relationship Id="rId2" Type="http://schemas.openxmlformats.org/officeDocument/2006/relationships/image" Target="../media/image7.png"/><Relationship Id="rId16" Type="http://schemas.openxmlformats.org/officeDocument/2006/relationships/oleObject" Target="../embeddings/oleObject3.bin"/><Relationship Id="rId20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29.png"/><Relationship Id="rId15" Type="http://schemas.openxmlformats.org/officeDocument/2006/relationships/image" Target="../media/image55.wmf"/><Relationship Id="rId10" Type="http://schemas.openxmlformats.org/officeDocument/2006/relationships/image" Target="../media/image52.png"/><Relationship Id="rId19" Type="http://schemas.openxmlformats.org/officeDocument/2006/relationships/image" Target="../media/image57.wmf"/><Relationship Id="rId4" Type="http://schemas.microsoft.com/office/2007/relationships/hdphoto" Target="../media/hdphoto6.wdp"/><Relationship Id="rId9" Type="http://schemas.openxmlformats.org/officeDocument/2006/relationships/image" Target="../media/image51.png"/><Relationship Id="rId1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62.wmf"/><Relationship Id="rId18" Type="http://schemas.openxmlformats.org/officeDocument/2006/relationships/oleObject" Target="../embeddings/oleObject11.bin"/><Relationship Id="rId3" Type="http://schemas.openxmlformats.org/officeDocument/2006/relationships/image" Target="../media/image32.png"/><Relationship Id="rId21" Type="http://schemas.openxmlformats.org/officeDocument/2006/relationships/image" Target="../media/image65.wmf"/><Relationship Id="rId7" Type="http://schemas.microsoft.com/office/2007/relationships/hdphoto" Target="../media/hdphoto11.wdp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64.wmf"/><Relationship Id="rId2" Type="http://schemas.openxmlformats.org/officeDocument/2006/relationships/image" Target="../media/image7.png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61.wmf"/><Relationship Id="rId5" Type="http://schemas.openxmlformats.org/officeDocument/2006/relationships/image" Target="../media/image59.png"/><Relationship Id="rId15" Type="http://schemas.openxmlformats.org/officeDocument/2006/relationships/image" Target="../media/image63.wmf"/><Relationship Id="rId23" Type="http://schemas.openxmlformats.org/officeDocument/2006/relationships/image" Target="../media/image51.png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55.wmf"/><Relationship Id="rId4" Type="http://schemas.microsoft.com/office/2007/relationships/hdphoto" Target="../media/hdphoto6.wdp"/><Relationship Id="rId9" Type="http://schemas.openxmlformats.org/officeDocument/2006/relationships/image" Target="../media/image60.wmf"/><Relationship Id="rId14" Type="http://schemas.openxmlformats.org/officeDocument/2006/relationships/oleObject" Target="../embeddings/oleObject9.bin"/><Relationship Id="rId2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72.png"/><Relationship Id="rId3" Type="http://schemas.openxmlformats.org/officeDocument/2006/relationships/image" Target="../media/image32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hyperlink" Target="https://korean.visitkorea.or.kr/detail/ms_detail.do?cotid=6cb1642d-b578-462f-82c6-b1c1ef468af7&amp;big_category=A02&amp;mid_category=A0205&amp;big_area=6" TargetMode="External"/><Relationship Id="rId15" Type="http://schemas.openxmlformats.org/officeDocument/2006/relationships/image" Target="../media/image59.png"/><Relationship Id="rId10" Type="http://schemas.openxmlformats.org/officeDocument/2006/relationships/image" Target="../media/image69.png"/><Relationship Id="rId4" Type="http://schemas.microsoft.com/office/2007/relationships/hdphoto" Target="../media/hdphoto6.wdp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13" Type="http://schemas.microsoft.com/office/2007/relationships/hdphoto" Target="../media/hdphoto3.wdp"/><Relationship Id="rId3" Type="http://schemas.openxmlformats.org/officeDocument/2006/relationships/image" Target="../media/image32.png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11" Type="http://schemas.openxmlformats.org/officeDocument/2006/relationships/image" Target="../media/image74.wmf"/><Relationship Id="rId5" Type="http://schemas.openxmlformats.org/officeDocument/2006/relationships/image" Target="../media/image50.png"/><Relationship Id="rId10" Type="http://schemas.openxmlformats.org/officeDocument/2006/relationships/oleObject" Target="../embeddings/oleObject14.bin"/><Relationship Id="rId4" Type="http://schemas.microsoft.com/office/2007/relationships/hdphoto" Target="../media/hdphoto6.wdp"/><Relationship Id="rId9" Type="http://schemas.openxmlformats.org/officeDocument/2006/relationships/image" Target="../media/image49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2.png"/><Relationship Id="rId7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9.png"/><Relationship Id="rId10" Type="http://schemas.openxmlformats.org/officeDocument/2006/relationships/image" Target="../media/image52.png"/><Relationship Id="rId4" Type="http://schemas.microsoft.com/office/2007/relationships/hdphoto" Target="../media/hdphoto6.wdp"/><Relationship Id="rId9" Type="http://schemas.microsoft.com/office/2007/relationships/hdphoto" Target="../media/hdphoto12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2.png"/><Relationship Id="rId7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9.png"/><Relationship Id="rId10" Type="http://schemas.openxmlformats.org/officeDocument/2006/relationships/image" Target="../media/image52.png"/><Relationship Id="rId4" Type="http://schemas.microsoft.com/office/2007/relationships/hdphoto" Target="../media/hdphoto6.wdp"/><Relationship Id="rId9" Type="http://schemas.microsoft.com/office/2007/relationships/hdphoto" Target="../media/hdphoto1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2.png"/><Relationship Id="rId7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9.png"/><Relationship Id="rId10" Type="http://schemas.openxmlformats.org/officeDocument/2006/relationships/image" Target="../media/image52.png"/><Relationship Id="rId4" Type="http://schemas.microsoft.com/office/2007/relationships/hdphoto" Target="../media/hdphoto6.wdp"/><Relationship Id="rId9" Type="http://schemas.microsoft.com/office/2007/relationships/hdphoto" Target="../media/hdphoto12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2.png"/><Relationship Id="rId7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9.png"/><Relationship Id="rId10" Type="http://schemas.openxmlformats.org/officeDocument/2006/relationships/image" Target="../media/image52.png"/><Relationship Id="rId4" Type="http://schemas.microsoft.com/office/2007/relationships/hdphoto" Target="../media/hdphoto6.wdp"/><Relationship Id="rId9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2.png"/><Relationship Id="rId7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9.png"/><Relationship Id="rId10" Type="http://schemas.openxmlformats.org/officeDocument/2006/relationships/image" Target="../media/image52.png"/><Relationship Id="rId4" Type="http://schemas.microsoft.com/office/2007/relationships/hdphoto" Target="../media/hdphoto6.wdp"/><Relationship Id="rId9" Type="http://schemas.microsoft.com/office/2007/relationships/hdphoto" Target="../media/hdphoto12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2.png"/><Relationship Id="rId7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microsoft.com/office/2007/relationships/hdphoto" Target="../media/hdphoto3.wdp"/><Relationship Id="rId5" Type="http://schemas.openxmlformats.org/officeDocument/2006/relationships/image" Target="../media/image29.png"/><Relationship Id="rId10" Type="http://schemas.openxmlformats.org/officeDocument/2006/relationships/image" Target="../media/image13.png"/><Relationship Id="rId4" Type="http://schemas.microsoft.com/office/2007/relationships/hdphoto" Target="../media/hdphoto6.wdp"/><Relationship Id="rId9" Type="http://schemas.microsoft.com/office/2007/relationships/hdphoto" Target="../media/hdphoto12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2.png"/><Relationship Id="rId7" Type="http://schemas.openxmlformats.org/officeDocument/2006/relationships/image" Target="../media/image7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openxmlformats.org/officeDocument/2006/relationships/image" Target="../media/image29.png"/><Relationship Id="rId10" Type="http://schemas.openxmlformats.org/officeDocument/2006/relationships/image" Target="../media/image78.png"/><Relationship Id="rId4" Type="http://schemas.microsoft.com/office/2007/relationships/hdphoto" Target="../media/hdphoto6.wdp"/><Relationship Id="rId9" Type="http://schemas.microsoft.com/office/2007/relationships/hdphoto" Target="../media/hdphoto12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3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29.png"/><Relationship Id="rId15" Type="http://schemas.microsoft.com/office/2007/relationships/hdphoto" Target="../media/hdphoto3.wdp"/><Relationship Id="rId10" Type="http://schemas.openxmlformats.org/officeDocument/2006/relationships/image" Target="../media/image52.png"/><Relationship Id="rId4" Type="http://schemas.microsoft.com/office/2007/relationships/hdphoto" Target="../media/hdphoto6.wdp"/><Relationship Id="rId9" Type="http://schemas.microsoft.com/office/2007/relationships/hdphoto" Target="../media/hdphoto12.wdp"/><Relationship Id="rId1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9.png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9.png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9.png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29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F667AAF-CA48-E9DC-D176-0D97B0BA6C9B}"/>
              </a:ext>
            </a:extLst>
          </p:cNvPr>
          <p:cNvSpPr/>
          <p:nvPr/>
        </p:nvSpPr>
        <p:spPr>
          <a:xfrm>
            <a:off x="0" y="2413000"/>
            <a:ext cx="12192000" cy="156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퀘스트 시스템 </a:t>
            </a:r>
            <a:r>
              <a:rPr lang="en-US" altLang="ko-KR" sz="4000" b="1" dirty="0">
                <a:solidFill>
                  <a:schemeClr val="bg1"/>
                </a:solidFill>
              </a:rPr>
              <a:t>UI</a:t>
            </a:r>
            <a:r>
              <a:rPr lang="ko-KR" altLang="en-US" sz="40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" name="AutoShape 6" descr="한국관광공사 - 나무위키">
            <a:extLst>
              <a:ext uri="{FF2B5EF4-FFF2-40B4-BE49-F238E27FC236}">
                <a16:creationId xmlns:a16="http://schemas.microsoft.com/office/drawing/2014/main" id="{021C8987-02A8-41B3-7BF4-FDD9DCFE74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898F88-881E-9D0A-89C5-D9D3F0FD7D45}"/>
              </a:ext>
            </a:extLst>
          </p:cNvPr>
          <p:cNvGrpSpPr/>
          <p:nvPr/>
        </p:nvGrpSpPr>
        <p:grpSpPr>
          <a:xfrm>
            <a:off x="1" y="1"/>
            <a:ext cx="1620519" cy="292728"/>
            <a:chOff x="1" y="0"/>
            <a:chExt cx="2625936" cy="4743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CDDB6C3-0478-234A-954E-105199DDE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787" y="0"/>
              <a:ext cx="1581150" cy="47434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FE28A76-4DF7-A89C-AD63-003DD5FE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048827" cy="474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8314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1071879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36B699-EB90-6DD2-19CE-F0F4D9AA82B1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로그인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</a:t>
            </a:r>
            <a:r>
              <a:rPr lang="ko-KR" altLang="en-US" sz="1200" dirty="0" err="1">
                <a:solidFill>
                  <a:schemeClr val="tx1"/>
                </a:solidFill>
              </a:rPr>
              <a:t>메인페이지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진입시</a:t>
            </a:r>
            <a:r>
              <a:rPr lang="ko-KR" altLang="en-US" sz="1200" dirty="0">
                <a:solidFill>
                  <a:schemeClr val="tx1"/>
                </a:solidFill>
              </a:rPr>
              <a:t> 사용자 </a:t>
            </a:r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  <a:r>
              <a:rPr lang="ko-KR" altLang="en-US" sz="1200" dirty="0">
                <a:solidFill>
                  <a:schemeClr val="tx1"/>
                </a:solidFill>
              </a:rPr>
              <a:t>여부 체크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로그인 상태가 아닐 경우 로그인 팝업 표시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기존 로그인 팝업과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</a:rPr>
              <a:t>동일 팝업 사용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로그인하지 않을 경우 현재 페이지 체류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EEE052C-357E-86CD-6862-88C3F19A9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42" y="733007"/>
            <a:ext cx="2725148" cy="58709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C2879C7-DC7E-1DC1-25D2-F301A05E9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1"/>
          <a:stretch/>
        </p:blipFill>
        <p:spPr>
          <a:xfrm>
            <a:off x="143357" y="746759"/>
            <a:ext cx="2744502" cy="2472307"/>
          </a:xfrm>
          <a:prstGeom prst="rect">
            <a:avLst/>
          </a:prstGeom>
        </p:spPr>
      </p:pic>
      <p:pic>
        <p:nvPicPr>
          <p:cNvPr id="35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24C28724-99EE-D51F-152B-BADD13721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2965639" y="1910028"/>
            <a:ext cx="934437" cy="3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027535-4579-3E01-EF84-DB20EB81D836}"/>
              </a:ext>
            </a:extLst>
          </p:cNvPr>
          <p:cNvSpPr/>
          <p:nvPr/>
        </p:nvSpPr>
        <p:spPr>
          <a:xfrm>
            <a:off x="346073" y="3219066"/>
            <a:ext cx="2339070" cy="362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사용자 로그인 팝업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4219CC-9A32-2863-5CE3-35DF33017A00}"/>
              </a:ext>
            </a:extLst>
          </p:cNvPr>
          <p:cNvSpPr/>
          <p:nvPr/>
        </p:nvSpPr>
        <p:spPr>
          <a:xfrm>
            <a:off x="5842999" y="2141089"/>
            <a:ext cx="819150" cy="21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수행내역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7F1BC-28FF-5CFA-0F12-131387D5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011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UI</a:t>
            </a:r>
            <a:r>
              <a:rPr lang="ko-KR" altLang="en-US" b="1" dirty="0"/>
              <a:t>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1. UI</a:t>
            </a:r>
            <a:r>
              <a:rPr lang="ko-KR" altLang="en-US" sz="1200" b="1" dirty="0">
                <a:solidFill>
                  <a:schemeClr val="tx1"/>
                </a:solidFill>
              </a:rPr>
              <a:t>레이아웃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화면은 크게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 영역으로 구분할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타이틀의 경우 계절 및 테마에 따라 다른 분위기 연출을 위한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</a:rPr>
              <a:t>배너 이미지 적용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각 구성 별 특징은 다음과 같음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59" name="표 57">
            <a:extLst>
              <a:ext uri="{FF2B5EF4-FFF2-40B4-BE49-F238E27FC236}">
                <a16:creationId xmlns:a16="http://schemas.microsoft.com/office/drawing/2014/main" id="{B819924C-BB5C-2935-7F05-B9A691B2F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389482"/>
              </p:ext>
            </p:extLst>
          </p:nvPr>
        </p:nvGraphicFramePr>
        <p:xfrm>
          <a:off x="7198795" y="2170021"/>
          <a:ext cx="4891605" cy="4330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메인페이지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메인 페이지로 이동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서비스와 동일한 디자인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모바일뷰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하단메인메뉴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가 노출된 상태에서는 표시하지 않음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610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타이틀 배너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타이틀 배너 이미지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 또는 계절별 분위기 변경을 위해 이미지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페이지에 해당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배너이미지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업로드를 통해 페이지 구성 데이터에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반영할 수 있는 구조 개발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정보 및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프로필 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닉네임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누적포인트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설정 배지 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디폴트 활성화되는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 정보 출력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관리자페이지에서 출력 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 랭킹정보 표시 설정 가능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배지설정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 기능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배지설정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배지도감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화면 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랭킹보기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화면 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클릭 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소개 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호출 후 참여 유도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유형을 탭으로 선택 후 목록을 확인할 수 있는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기능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스페셜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 버튼 기능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스페셜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시간 제한없이 언제든지 수행할 수 있는 퀘스트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특정 기간 안에 수행해야 하는 퀘스트 표시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수행한 모든 퀘스트 목록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푸터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수행 과정에서 유의해야 할 사항들을 텍스트로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75304"/>
                  </a:ext>
                </a:extLst>
              </a:tr>
            </a:tbl>
          </a:graphicData>
        </a:graphic>
      </p:graphicFrame>
      <p:sp>
        <p:nvSpPr>
          <p:cNvPr id="140" name="이등변 삼각형 139">
            <a:extLst>
              <a:ext uri="{FF2B5EF4-FFF2-40B4-BE49-F238E27FC236}">
                <a16:creationId xmlns:a16="http://schemas.microsoft.com/office/drawing/2014/main" id="{374DCD8D-388E-3E1D-D28B-6968290FB6D8}"/>
              </a:ext>
            </a:extLst>
          </p:cNvPr>
          <p:cNvSpPr/>
          <p:nvPr/>
        </p:nvSpPr>
        <p:spPr>
          <a:xfrm rot="5400000">
            <a:off x="2982245" y="3223673"/>
            <a:ext cx="371246" cy="32004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5B5177-58F8-BCA4-F89F-9E0309C9FE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88DF4-E5EE-AA71-4860-149620B1224E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35BC74-2714-51A2-AEFD-702D0A515966}"/>
              </a:ext>
            </a:extLst>
          </p:cNvPr>
          <p:cNvSpPr/>
          <p:nvPr/>
        </p:nvSpPr>
        <p:spPr>
          <a:xfrm>
            <a:off x="172064" y="1247060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45F3AC-3902-D8E1-47F8-768C0BC5D28B}"/>
              </a:ext>
            </a:extLst>
          </p:cNvPr>
          <p:cNvGrpSpPr/>
          <p:nvPr/>
        </p:nvGrpSpPr>
        <p:grpSpPr>
          <a:xfrm>
            <a:off x="191947" y="2439218"/>
            <a:ext cx="2661064" cy="1155220"/>
            <a:chOff x="193966" y="1223059"/>
            <a:chExt cx="2931199" cy="1272491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49BC7E1-0CFB-1673-F1CB-B7E5675AA8F8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77F8DA6-4D9F-6DA6-188A-2FDD451E9A57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EC8DB1-17D5-F27D-6250-ADD58892C7CF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800" dirty="0">
                  <a:solidFill>
                    <a:schemeClr val="tx1"/>
                  </a:solidFill>
                </a:rPr>
                <a:t> 이벤트를 참여해 다양한 상품을 받아보세요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CC29BA59-C21F-51B2-8882-27A4A1065E2E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700" b="1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구독 하기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38CB2985-6C0B-8B75-2683-2BDB6E962E55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8A55088-5584-B13C-A35F-88C6EEDD0F4D}"/>
                </a:ext>
              </a:extLst>
            </p:cNvPr>
            <p:cNvCxnSpPr>
              <a:stCxn id="76" idx="6"/>
              <a:endCxn id="80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659AB1-8057-CA32-F5DB-7D07C675DEE1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C8A7B89D-74CC-B3D7-1BDD-ABA6A9B17703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C0ABE34D-EBB6-DD11-8DD4-3ACE4054D7BF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2BDDC134-1033-DCE2-7548-FE3D99E0372A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08E01D17-1BC5-94C1-E40E-5104A39545B6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BE7DA3F3-0A11-F9B2-4C0D-C0B2674710D1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5" name="Picture 2" descr="element yellow flower icon 10862328 PNG">
              <a:extLst>
                <a:ext uri="{FF2B5EF4-FFF2-40B4-BE49-F238E27FC236}">
                  <a16:creationId xmlns:a16="http://schemas.microsoft.com/office/drawing/2014/main" id="{DE41DA8F-5843-7C46-E261-FEB73AF2A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8585ABF-636A-B87D-3FF6-98BFFBCD8BC0}"/>
              </a:ext>
            </a:extLst>
          </p:cNvPr>
          <p:cNvGrpSpPr/>
          <p:nvPr/>
        </p:nvGrpSpPr>
        <p:grpSpPr>
          <a:xfrm>
            <a:off x="172063" y="2142997"/>
            <a:ext cx="2712117" cy="241684"/>
            <a:chOff x="172063" y="910540"/>
            <a:chExt cx="3085269" cy="26621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0D1835B-B40E-FCCA-B8BB-B9EB05BF1095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9EB743A-314E-EA8C-3A0C-36FE2EDCFA4C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스페셜</a:t>
                </a: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C48B38A-510D-440A-D896-683D94F5B6D5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한정</a:t>
                </a:r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9304C98D-DABA-EFD2-D98D-3D087D72536B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수행내역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CE7330-6729-76C9-C205-F31E2F9AE49D}"/>
              </a:ext>
            </a:extLst>
          </p:cNvPr>
          <p:cNvGrpSpPr/>
          <p:nvPr/>
        </p:nvGrpSpPr>
        <p:grpSpPr>
          <a:xfrm>
            <a:off x="247032" y="1589629"/>
            <a:ext cx="484243" cy="511884"/>
            <a:chOff x="6922723" y="3061823"/>
            <a:chExt cx="533400" cy="563847"/>
          </a:xfrm>
        </p:grpSpPr>
        <p:pic>
          <p:nvPicPr>
            <p:cNvPr id="16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B2348EA4-9032-D574-CDE2-E90EC2091D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0F068F6-99A0-CDC8-27AF-78277181DDD3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2607E0-3089-C9A2-48F8-4579DC243C86}"/>
              </a:ext>
            </a:extLst>
          </p:cNvPr>
          <p:cNvSpPr/>
          <p:nvPr/>
        </p:nvSpPr>
        <p:spPr>
          <a:xfrm>
            <a:off x="699860" y="1586803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09A179-D283-A050-B85F-46742B080BD6}"/>
              </a:ext>
            </a:extLst>
          </p:cNvPr>
          <p:cNvGrpSpPr/>
          <p:nvPr/>
        </p:nvGrpSpPr>
        <p:grpSpPr>
          <a:xfrm>
            <a:off x="1701123" y="1579678"/>
            <a:ext cx="1151889" cy="219367"/>
            <a:chOff x="807087" y="2053698"/>
            <a:chExt cx="1646089" cy="313483"/>
          </a:xfrm>
        </p:grpSpPr>
        <p:pic>
          <p:nvPicPr>
            <p:cNvPr id="10" name="Picture 22">
              <a:extLst>
                <a:ext uri="{FF2B5EF4-FFF2-40B4-BE49-F238E27FC236}">
                  <a16:creationId xmlns:a16="http://schemas.microsoft.com/office/drawing/2014/main" id="{408D4AF6-70AF-A8E9-AAF9-6833AB8EA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2">
              <a:extLst>
                <a:ext uri="{FF2B5EF4-FFF2-40B4-BE49-F238E27FC236}">
                  <a16:creationId xmlns:a16="http://schemas.microsoft.com/office/drawing/2014/main" id="{DA94DE03-7558-898A-B6B6-06BE231CB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0768D3-E670-05CE-6616-8B47363588BD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A57FDD0-067F-15CD-AB36-EA9514306CF4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DD12A02-5F38-6690-A8F1-38AC999EF953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4" descr="Edit Icon PNG vector in SVG, PDF, AI, CDR format">
              <a:extLst>
                <a:ext uri="{FF2B5EF4-FFF2-40B4-BE49-F238E27FC236}">
                  <a16:creationId xmlns:a16="http://schemas.microsoft.com/office/drawing/2014/main" id="{DFC6A255-7F07-B957-1179-4BC0935A53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89EC996-56B6-E0C1-7219-0E242364764C}"/>
              </a:ext>
            </a:extLst>
          </p:cNvPr>
          <p:cNvGrpSpPr/>
          <p:nvPr/>
        </p:nvGrpSpPr>
        <p:grpSpPr>
          <a:xfrm>
            <a:off x="1744133" y="1835983"/>
            <a:ext cx="1100034" cy="243214"/>
            <a:chOff x="1704309" y="1679346"/>
            <a:chExt cx="1139858" cy="24321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FB3A743-EA3B-929F-8CEA-DB88067BE6BD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BEBF1FA-20B1-9FC1-EEF2-823CC7954150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3E23403-5B54-5F6E-7E57-7476108E1D2A}"/>
              </a:ext>
            </a:extLst>
          </p:cNvPr>
          <p:cNvGrpSpPr/>
          <p:nvPr/>
        </p:nvGrpSpPr>
        <p:grpSpPr>
          <a:xfrm>
            <a:off x="197590" y="3659237"/>
            <a:ext cx="2661064" cy="1056709"/>
            <a:chOff x="197590" y="3789866"/>
            <a:chExt cx="2661064" cy="105670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EA86D7F-38EF-50BC-9026-8F92942FF18A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4DA390-8A41-A98D-42F2-09300F6B522E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DC5BCD-7C2C-B690-204B-AB908097F6E8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DEA5026-4EFA-168C-0B92-3FDB9E09FAFE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1.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17DCD1F-F22E-D2FD-65D3-7599D1D0E601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834AAB44-DC29-9170-A9A2-A986BEF3BF46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5381167-A102-2BB2-B494-57088E7DC272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F77D257-E96F-416E-EF4D-A183F304106B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71E5CCE-3BCD-41CA-8554-35ABB1E27602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4A40096-49EA-D5EB-9E79-1315A8A3B5FC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204F36C-7FD8-2597-0336-70C634297186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A0A14E9-74B1-0774-02B7-870C350D5659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FCEBF0D-1153-C651-AAA0-BAB7F8F88969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7FDF555-F861-6D86-A7E0-2A9F9D376937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18B77D5C-CC0D-1D9E-9CD2-7D5CA7DDC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86BE39-9FAA-B0D6-E5EF-D9C057725677}"/>
              </a:ext>
            </a:extLst>
          </p:cNvPr>
          <p:cNvSpPr/>
          <p:nvPr/>
        </p:nvSpPr>
        <p:spPr>
          <a:xfrm>
            <a:off x="205474" y="4942114"/>
            <a:ext cx="2646538" cy="1169126"/>
          </a:xfrm>
          <a:prstGeom prst="rect">
            <a:avLst/>
          </a:prstGeom>
          <a:solidFill>
            <a:schemeClr val="accent5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퀘스트 참고사항 및 금지행위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퀘스트는 매월 </a:t>
            </a:r>
            <a:r>
              <a:rPr lang="en-US" altLang="ko-KR" sz="800" b="1" dirty="0">
                <a:solidFill>
                  <a:srgbClr val="939593"/>
                </a:solidFill>
              </a:rPr>
              <a:t>1</a:t>
            </a:r>
            <a:r>
              <a:rPr lang="ko-KR" altLang="en-US" sz="800" b="1" dirty="0">
                <a:solidFill>
                  <a:srgbClr val="939593"/>
                </a:solidFill>
              </a:rPr>
              <a:t>일부터 말일까지 진행되며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기간 내에 조건을 달성한 경우 미션에 </a:t>
            </a:r>
            <a:r>
              <a:rPr lang="ko-KR" altLang="en-US" sz="800" b="1" dirty="0" err="1">
                <a:solidFill>
                  <a:srgbClr val="939593"/>
                </a:solidFill>
              </a:rPr>
              <a:t>참여됩니다</a:t>
            </a:r>
            <a:r>
              <a:rPr lang="en-US" altLang="ko-KR" sz="800" b="1" dirty="0">
                <a:solidFill>
                  <a:srgbClr val="93959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리뷰를 삭제 또는 수정하여 미션 달성 조건에 충족되지 않을 시 스탬프 획득 및 미션 완료가 취소될 수 있으며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해당 행위가 반복될 시 혜택 지급 대상에서 제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b="1" dirty="0">
              <a:solidFill>
                <a:srgbClr val="939593"/>
              </a:solidFill>
            </a:endParaRPr>
          </a:p>
        </p:txBody>
      </p:sp>
      <p:pic>
        <p:nvPicPr>
          <p:cNvPr id="1035" name="그림 1034">
            <a:extLst>
              <a:ext uri="{FF2B5EF4-FFF2-40B4-BE49-F238E27FC236}">
                <a16:creationId xmlns:a16="http://schemas.microsoft.com/office/drawing/2014/main" id="{0959ED9E-2718-52F9-5987-CE390123DF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373" y="748627"/>
            <a:ext cx="2712117" cy="5873959"/>
          </a:xfrm>
          <a:prstGeom prst="rect">
            <a:avLst/>
          </a:prstGeom>
        </p:spPr>
      </p:pic>
      <p:sp>
        <p:nvSpPr>
          <p:cNvPr id="1036" name="직사각형 1035">
            <a:extLst>
              <a:ext uri="{FF2B5EF4-FFF2-40B4-BE49-F238E27FC236}">
                <a16:creationId xmlns:a16="http://schemas.microsoft.com/office/drawing/2014/main" id="{9843C0E4-F789-BD17-0520-BD9A2BAE9E3D}"/>
              </a:ext>
            </a:extLst>
          </p:cNvPr>
          <p:cNvSpPr/>
          <p:nvPr/>
        </p:nvSpPr>
        <p:spPr>
          <a:xfrm>
            <a:off x="3455107" y="1126914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8" name="그룹 1037">
            <a:extLst>
              <a:ext uri="{FF2B5EF4-FFF2-40B4-BE49-F238E27FC236}">
                <a16:creationId xmlns:a16="http://schemas.microsoft.com/office/drawing/2014/main" id="{509A35DC-0F9D-FAE2-6960-10DDAE9DA440}"/>
              </a:ext>
            </a:extLst>
          </p:cNvPr>
          <p:cNvGrpSpPr/>
          <p:nvPr/>
        </p:nvGrpSpPr>
        <p:grpSpPr>
          <a:xfrm>
            <a:off x="3473577" y="2441085"/>
            <a:ext cx="2661064" cy="1155220"/>
            <a:chOff x="193966" y="1223059"/>
            <a:chExt cx="2931199" cy="1272491"/>
          </a:xfrm>
        </p:grpSpPr>
        <p:sp>
          <p:nvSpPr>
            <p:cNvPr id="1078" name="사각형: 둥근 모서리 1077">
              <a:extLst>
                <a:ext uri="{FF2B5EF4-FFF2-40B4-BE49-F238E27FC236}">
                  <a16:creationId xmlns:a16="http://schemas.microsoft.com/office/drawing/2014/main" id="{F156EF19-25C8-D10D-867E-2174387D0C83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79" name="사각형: 둥근 모서리 1078">
              <a:extLst>
                <a:ext uri="{FF2B5EF4-FFF2-40B4-BE49-F238E27FC236}">
                  <a16:creationId xmlns:a16="http://schemas.microsoft.com/office/drawing/2014/main" id="{AD570498-E756-82AA-B967-9E31970A48B9}"/>
                </a:ext>
              </a:extLst>
            </p:cNvPr>
            <p:cNvSpPr/>
            <p:nvPr/>
          </p:nvSpPr>
          <p:spPr>
            <a:xfrm>
              <a:off x="200821" y="1277075"/>
              <a:ext cx="2917029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1080" name="직사각형 1079">
              <a:extLst>
                <a:ext uri="{FF2B5EF4-FFF2-40B4-BE49-F238E27FC236}">
                  <a16:creationId xmlns:a16="http://schemas.microsoft.com/office/drawing/2014/main" id="{7AEFE606-DFAC-12D8-A91F-5C58241AC5BE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가볼래터에</a:t>
              </a:r>
              <a:r>
                <a:rPr lang="ko-KR" altLang="en-US" sz="800" dirty="0">
                  <a:solidFill>
                    <a:schemeClr val="tx1"/>
                  </a:solidFill>
                </a:rPr>
                <a:t> 참여하여 할인 쿠폰을 받아 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81" name="사각형: 둥근 모서리 1080">
              <a:extLst>
                <a:ext uri="{FF2B5EF4-FFF2-40B4-BE49-F238E27FC236}">
                  <a16:creationId xmlns:a16="http://schemas.microsoft.com/office/drawing/2014/main" id="{8DB9DD1A-8363-F1C9-9EB5-9E50EF2D4203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700" b="1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구독 하기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082" name="이등변 삼각형 1081">
              <a:extLst>
                <a:ext uri="{FF2B5EF4-FFF2-40B4-BE49-F238E27FC236}">
                  <a16:creationId xmlns:a16="http://schemas.microsoft.com/office/drawing/2014/main" id="{0266073D-62E7-B7EC-1F12-542CEB2CABFF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83" name="직선 연결선 1082">
              <a:extLst>
                <a:ext uri="{FF2B5EF4-FFF2-40B4-BE49-F238E27FC236}">
                  <a16:creationId xmlns:a16="http://schemas.microsoft.com/office/drawing/2014/main" id="{797BD401-23D8-B643-16B6-E13B8751F918}"/>
                </a:ext>
              </a:extLst>
            </p:cNvPr>
            <p:cNvCxnSpPr>
              <a:stCxn id="1086" idx="6"/>
              <a:endCxn id="1090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4" name="그룹 1083">
              <a:extLst>
                <a:ext uri="{FF2B5EF4-FFF2-40B4-BE49-F238E27FC236}">
                  <a16:creationId xmlns:a16="http://schemas.microsoft.com/office/drawing/2014/main" id="{D1091196-3A8F-A7F8-F465-3C447FBF561A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1086" name="타원 1085">
                <a:extLst>
                  <a:ext uri="{FF2B5EF4-FFF2-40B4-BE49-F238E27FC236}">
                    <a16:creationId xmlns:a16="http://schemas.microsoft.com/office/drawing/2014/main" id="{C84D6982-E7F2-38B7-3275-FECE50731FB2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7" name="타원 1086">
                <a:extLst>
                  <a:ext uri="{FF2B5EF4-FFF2-40B4-BE49-F238E27FC236}">
                    <a16:creationId xmlns:a16="http://schemas.microsoft.com/office/drawing/2014/main" id="{8C327C7E-13FD-682F-0D90-E931DCC52E15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8" name="타원 1087">
                <a:extLst>
                  <a:ext uri="{FF2B5EF4-FFF2-40B4-BE49-F238E27FC236}">
                    <a16:creationId xmlns:a16="http://schemas.microsoft.com/office/drawing/2014/main" id="{FD4DD027-211D-BD1A-CBB0-CBBEC5BF16F8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9" name="타원 1088">
                <a:extLst>
                  <a:ext uri="{FF2B5EF4-FFF2-40B4-BE49-F238E27FC236}">
                    <a16:creationId xmlns:a16="http://schemas.microsoft.com/office/drawing/2014/main" id="{F8C226FC-8F8D-796C-174E-C699F5E83AE9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0" name="타원 1089">
                <a:extLst>
                  <a:ext uri="{FF2B5EF4-FFF2-40B4-BE49-F238E27FC236}">
                    <a16:creationId xmlns:a16="http://schemas.microsoft.com/office/drawing/2014/main" id="{8594FA28-32E7-9F47-3E5C-3C7314237C0A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085" name="Picture 2" descr="element yellow flower icon 10862328 PNG">
              <a:extLst>
                <a:ext uri="{FF2B5EF4-FFF2-40B4-BE49-F238E27FC236}">
                  <a16:creationId xmlns:a16="http://schemas.microsoft.com/office/drawing/2014/main" id="{E7378BAF-917A-46DF-0740-A2D2E129C1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7734F821-2CF1-BFE6-A0E6-440C734BE9C7}"/>
              </a:ext>
            </a:extLst>
          </p:cNvPr>
          <p:cNvGrpSpPr/>
          <p:nvPr/>
        </p:nvGrpSpPr>
        <p:grpSpPr>
          <a:xfrm>
            <a:off x="3453693" y="2144864"/>
            <a:ext cx="2712117" cy="241684"/>
            <a:chOff x="172063" y="910540"/>
            <a:chExt cx="3085269" cy="266218"/>
          </a:xfrm>
        </p:grpSpPr>
        <p:grpSp>
          <p:nvGrpSpPr>
            <p:cNvPr id="1074" name="그룹 1073">
              <a:extLst>
                <a:ext uri="{FF2B5EF4-FFF2-40B4-BE49-F238E27FC236}">
                  <a16:creationId xmlns:a16="http://schemas.microsoft.com/office/drawing/2014/main" id="{D5C60992-05DE-D6F7-94AB-E82FA06B5E94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1076" name="사각형: 둥근 모서리 1075">
                <a:extLst>
                  <a:ext uri="{FF2B5EF4-FFF2-40B4-BE49-F238E27FC236}">
                    <a16:creationId xmlns:a16="http://schemas.microsoft.com/office/drawing/2014/main" id="{7B478A96-3CF4-4538-BDFE-429F99B88467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스페셜</a:t>
                </a:r>
              </a:p>
            </p:txBody>
          </p:sp>
          <p:sp>
            <p:nvSpPr>
              <p:cNvPr id="1077" name="사각형: 둥근 모서리 1076">
                <a:extLst>
                  <a:ext uri="{FF2B5EF4-FFF2-40B4-BE49-F238E27FC236}">
                    <a16:creationId xmlns:a16="http://schemas.microsoft.com/office/drawing/2014/main" id="{D8730AC4-AA55-EB9D-DB85-47D3221BA218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한정</a:t>
                </a:r>
              </a:p>
            </p:txBody>
          </p:sp>
        </p:grpSp>
        <p:sp>
          <p:nvSpPr>
            <p:cNvPr id="1075" name="사각형: 둥근 모서리 1074">
              <a:extLst>
                <a:ext uri="{FF2B5EF4-FFF2-40B4-BE49-F238E27FC236}">
                  <a16:creationId xmlns:a16="http://schemas.microsoft.com/office/drawing/2014/main" id="{4DA53A02-D411-26AA-8DF1-81663C19DB75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완료</a:t>
              </a:r>
            </a:p>
          </p:txBody>
        </p:sp>
      </p:grpSp>
      <p:grpSp>
        <p:nvGrpSpPr>
          <p:cNvPr id="1040" name="그룹 1039">
            <a:extLst>
              <a:ext uri="{FF2B5EF4-FFF2-40B4-BE49-F238E27FC236}">
                <a16:creationId xmlns:a16="http://schemas.microsoft.com/office/drawing/2014/main" id="{26371872-CA13-6D7B-6003-A68DBB3037C2}"/>
              </a:ext>
            </a:extLst>
          </p:cNvPr>
          <p:cNvGrpSpPr/>
          <p:nvPr/>
        </p:nvGrpSpPr>
        <p:grpSpPr>
          <a:xfrm>
            <a:off x="3528662" y="1591496"/>
            <a:ext cx="484243" cy="511884"/>
            <a:chOff x="6922723" y="3061823"/>
            <a:chExt cx="533400" cy="563847"/>
          </a:xfrm>
        </p:grpSpPr>
        <p:pic>
          <p:nvPicPr>
            <p:cNvPr id="1072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A881F853-4A10-C39C-8FBF-4BA896018C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3" name="타원 1072">
              <a:extLst>
                <a:ext uri="{FF2B5EF4-FFF2-40B4-BE49-F238E27FC236}">
                  <a16:creationId xmlns:a16="http://schemas.microsoft.com/office/drawing/2014/main" id="{41023C62-4395-7561-72DC-17A689902866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6B1713F4-4366-CB6B-860F-9BD6C9D0E4D7}"/>
              </a:ext>
            </a:extLst>
          </p:cNvPr>
          <p:cNvSpPr/>
          <p:nvPr/>
        </p:nvSpPr>
        <p:spPr>
          <a:xfrm>
            <a:off x="3981490" y="1588670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1042" name="그룹 1041">
            <a:extLst>
              <a:ext uri="{FF2B5EF4-FFF2-40B4-BE49-F238E27FC236}">
                <a16:creationId xmlns:a16="http://schemas.microsoft.com/office/drawing/2014/main" id="{199A1F47-3565-FCD1-717C-AB4740DE1A7C}"/>
              </a:ext>
            </a:extLst>
          </p:cNvPr>
          <p:cNvGrpSpPr/>
          <p:nvPr/>
        </p:nvGrpSpPr>
        <p:grpSpPr>
          <a:xfrm>
            <a:off x="4982753" y="1581545"/>
            <a:ext cx="1151889" cy="219367"/>
            <a:chOff x="807087" y="2053698"/>
            <a:chExt cx="1646089" cy="313483"/>
          </a:xfrm>
        </p:grpSpPr>
        <p:pic>
          <p:nvPicPr>
            <p:cNvPr id="1066" name="Picture 22">
              <a:extLst>
                <a:ext uri="{FF2B5EF4-FFF2-40B4-BE49-F238E27FC236}">
                  <a16:creationId xmlns:a16="http://schemas.microsoft.com/office/drawing/2014/main" id="{6E306903-C205-6DBE-B7A0-F7278C5990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67" name="Picture 22">
              <a:extLst>
                <a:ext uri="{FF2B5EF4-FFF2-40B4-BE49-F238E27FC236}">
                  <a16:creationId xmlns:a16="http://schemas.microsoft.com/office/drawing/2014/main" id="{B0923DFD-2FA3-4402-EBC3-E57A4F740C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8" name="타원 1067">
              <a:extLst>
                <a:ext uri="{FF2B5EF4-FFF2-40B4-BE49-F238E27FC236}">
                  <a16:creationId xmlns:a16="http://schemas.microsoft.com/office/drawing/2014/main" id="{D3D42536-B333-6A1A-F9D1-FEB95511A656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9" name="타원 1068">
              <a:extLst>
                <a:ext uri="{FF2B5EF4-FFF2-40B4-BE49-F238E27FC236}">
                  <a16:creationId xmlns:a16="http://schemas.microsoft.com/office/drawing/2014/main" id="{AA4D07F5-B07A-5F01-E81A-4BB0CE8FC56C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0" name="타원 1069">
              <a:extLst>
                <a:ext uri="{FF2B5EF4-FFF2-40B4-BE49-F238E27FC236}">
                  <a16:creationId xmlns:a16="http://schemas.microsoft.com/office/drawing/2014/main" id="{B899FC1D-B095-5F01-3B96-1C5E77572BE1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1" name="Picture 24" descr="Edit Icon PNG vector in SVG, PDF, AI, CDR format">
              <a:extLst>
                <a:ext uri="{FF2B5EF4-FFF2-40B4-BE49-F238E27FC236}">
                  <a16:creationId xmlns:a16="http://schemas.microsoft.com/office/drawing/2014/main" id="{57D6EA2A-945A-C9D1-24B5-E9E82A2A14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그룹 1042">
            <a:extLst>
              <a:ext uri="{FF2B5EF4-FFF2-40B4-BE49-F238E27FC236}">
                <a16:creationId xmlns:a16="http://schemas.microsoft.com/office/drawing/2014/main" id="{1FD5E422-9903-9D22-E44B-EF223DDA9CDE}"/>
              </a:ext>
            </a:extLst>
          </p:cNvPr>
          <p:cNvGrpSpPr/>
          <p:nvPr/>
        </p:nvGrpSpPr>
        <p:grpSpPr>
          <a:xfrm>
            <a:off x="5025763" y="1837850"/>
            <a:ext cx="1100034" cy="243214"/>
            <a:chOff x="1704309" y="1679346"/>
            <a:chExt cx="1139858" cy="243214"/>
          </a:xfrm>
        </p:grpSpPr>
        <p:sp>
          <p:nvSpPr>
            <p:cNvPr id="1064" name="사각형: 둥근 모서리 1063">
              <a:extLst>
                <a:ext uri="{FF2B5EF4-FFF2-40B4-BE49-F238E27FC236}">
                  <a16:creationId xmlns:a16="http://schemas.microsoft.com/office/drawing/2014/main" id="{17341CAD-063D-02C7-0FF3-5BF99CCD56E0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1065" name="사각형: 둥근 모서리 1064">
              <a:extLst>
                <a:ext uri="{FF2B5EF4-FFF2-40B4-BE49-F238E27FC236}">
                  <a16:creationId xmlns:a16="http://schemas.microsoft.com/office/drawing/2014/main" id="{E01664C8-65D1-3661-23FF-1725AB52ACC6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615A124A-8C89-EF57-074E-F364962F87B9}"/>
              </a:ext>
            </a:extLst>
          </p:cNvPr>
          <p:cNvGrpSpPr/>
          <p:nvPr/>
        </p:nvGrpSpPr>
        <p:grpSpPr>
          <a:xfrm>
            <a:off x="3479220" y="3661104"/>
            <a:ext cx="2661064" cy="1056709"/>
            <a:chOff x="197590" y="3789866"/>
            <a:chExt cx="2661064" cy="1056709"/>
          </a:xfrm>
        </p:grpSpPr>
        <p:sp>
          <p:nvSpPr>
            <p:cNvPr id="1048" name="사각형: 둥근 모서리 1047">
              <a:extLst>
                <a:ext uri="{FF2B5EF4-FFF2-40B4-BE49-F238E27FC236}">
                  <a16:creationId xmlns:a16="http://schemas.microsoft.com/office/drawing/2014/main" id="{63C94CCA-D38D-0CCE-B7B0-70E6A223CDF0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49" name="사각형: 둥근 모서리 1048">
              <a:extLst>
                <a:ext uri="{FF2B5EF4-FFF2-40B4-BE49-F238E27FC236}">
                  <a16:creationId xmlns:a16="http://schemas.microsoft.com/office/drawing/2014/main" id="{555243F5-4CCB-4203-9068-99FA787AE560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1050" name="직사각형 1049">
              <a:extLst>
                <a:ext uri="{FF2B5EF4-FFF2-40B4-BE49-F238E27FC236}">
                  <a16:creationId xmlns:a16="http://schemas.microsoft.com/office/drawing/2014/main" id="{7B7D99EA-A379-CEAC-5BB9-3912A3E01D85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가볼래터에</a:t>
              </a:r>
              <a:r>
                <a:rPr lang="ko-KR" altLang="en-US" sz="800" dirty="0">
                  <a:solidFill>
                    <a:schemeClr val="tx1"/>
                  </a:solidFill>
                </a:rPr>
                <a:t> 참여하여 할인 쿠폰을 받아 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51" name="사각형: 둥근 모서리 1050">
              <a:extLst>
                <a:ext uri="{FF2B5EF4-FFF2-40B4-BE49-F238E27FC236}">
                  <a16:creationId xmlns:a16="http://schemas.microsoft.com/office/drawing/2014/main" id="{9C10C717-5327-67AD-9733-60B475047343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700" b="1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구독 하기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052" name="타원 1051">
              <a:extLst>
                <a:ext uri="{FF2B5EF4-FFF2-40B4-BE49-F238E27FC236}">
                  <a16:creationId xmlns:a16="http://schemas.microsoft.com/office/drawing/2014/main" id="{75CAB19D-81A5-E498-399A-A0B41BF3C03B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3" name="이등변 삼각형 1052">
              <a:extLst>
                <a:ext uri="{FF2B5EF4-FFF2-40B4-BE49-F238E27FC236}">
                  <a16:creationId xmlns:a16="http://schemas.microsoft.com/office/drawing/2014/main" id="{35CBF5B5-C55D-0E91-C34E-B4E725AD4195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pic>
          <p:nvPicPr>
            <p:cNvPr id="1054" name="Picture 2" descr="element yellow flower icon 10862328 PNG">
              <a:extLst>
                <a:ext uri="{FF2B5EF4-FFF2-40B4-BE49-F238E27FC236}">
                  <a16:creationId xmlns:a16="http://schemas.microsoft.com/office/drawing/2014/main" id="{D75EEE53-2E18-CB44-841C-2BC8A8F30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373" y="4243187"/>
              <a:ext cx="268798" cy="2687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5" name="직사각형 1054">
              <a:extLst>
                <a:ext uri="{FF2B5EF4-FFF2-40B4-BE49-F238E27FC236}">
                  <a16:creationId xmlns:a16="http://schemas.microsoft.com/office/drawing/2014/main" id="{E93CF246-C46E-E591-EE11-0C7BDF4BAB4F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1DB32562-6E8C-FBF7-8E35-419012C56BB2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7" name="타원 1056">
              <a:extLst>
                <a:ext uri="{FF2B5EF4-FFF2-40B4-BE49-F238E27FC236}">
                  <a16:creationId xmlns:a16="http://schemas.microsoft.com/office/drawing/2014/main" id="{3640B4A8-C608-C482-DAC9-DB7DDF804327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58" name="타원 1057">
              <a:extLst>
                <a:ext uri="{FF2B5EF4-FFF2-40B4-BE49-F238E27FC236}">
                  <a16:creationId xmlns:a16="http://schemas.microsoft.com/office/drawing/2014/main" id="{2E9117F1-28D3-F0DE-EBD1-2EB11AA21778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9" name="타원 1058">
              <a:extLst>
                <a:ext uri="{FF2B5EF4-FFF2-40B4-BE49-F238E27FC236}">
                  <a16:creationId xmlns:a16="http://schemas.microsoft.com/office/drawing/2014/main" id="{82C3E4DD-8E59-8FD0-651A-559FBF4A403E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0" name="타원 1059">
              <a:extLst>
                <a:ext uri="{FF2B5EF4-FFF2-40B4-BE49-F238E27FC236}">
                  <a16:creationId xmlns:a16="http://schemas.microsoft.com/office/drawing/2014/main" id="{0D42ADA7-B8DF-2466-DD23-5B9FD6C8C888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61" name="그룹 1060">
              <a:extLst>
                <a:ext uri="{FF2B5EF4-FFF2-40B4-BE49-F238E27FC236}">
                  <a16:creationId xmlns:a16="http://schemas.microsoft.com/office/drawing/2014/main" id="{09E1E675-CA9F-A0CF-B4D7-0A8E9C848432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1062" name="타원 1061">
                <a:extLst>
                  <a:ext uri="{FF2B5EF4-FFF2-40B4-BE49-F238E27FC236}">
                    <a16:creationId xmlns:a16="http://schemas.microsoft.com/office/drawing/2014/main" id="{632B78A8-B248-0761-0818-506CEE800984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63" name="그림 1062">
                <a:extLst>
                  <a:ext uri="{FF2B5EF4-FFF2-40B4-BE49-F238E27FC236}">
                    <a16:creationId xmlns:a16="http://schemas.microsoft.com/office/drawing/2014/main" id="{FBFB4F3F-5030-F804-8B80-74753866E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E3DFB330-CA2D-5B84-57CB-8B4E828B0F38}"/>
              </a:ext>
            </a:extLst>
          </p:cNvPr>
          <p:cNvSpPr/>
          <p:nvPr/>
        </p:nvSpPr>
        <p:spPr>
          <a:xfrm>
            <a:off x="3487104" y="4943981"/>
            <a:ext cx="2646538" cy="1169126"/>
          </a:xfrm>
          <a:prstGeom prst="rect">
            <a:avLst/>
          </a:prstGeom>
          <a:solidFill>
            <a:schemeClr val="accent5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퀘스트 참고사항 및 금지행위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퀘스트는 매월 </a:t>
            </a:r>
            <a:r>
              <a:rPr lang="en-US" altLang="ko-KR" sz="800" b="1" dirty="0">
                <a:solidFill>
                  <a:srgbClr val="939593"/>
                </a:solidFill>
              </a:rPr>
              <a:t>1</a:t>
            </a:r>
            <a:r>
              <a:rPr lang="ko-KR" altLang="en-US" sz="800" b="1" dirty="0">
                <a:solidFill>
                  <a:srgbClr val="939593"/>
                </a:solidFill>
              </a:rPr>
              <a:t>일부터 말일까지 진행되며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기간 내에 조건을 달성한 경우 미션에 </a:t>
            </a:r>
            <a:r>
              <a:rPr lang="ko-KR" altLang="en-US" sz="800" b="1" dirty="0" err="1">
                <a:solidFill>
                  <a:srgbClr val="939593"/>
                </a:solidFill>
              </a:rPr>
              <a:t>참여됩니다</a:t>
            </a:r>
            <a:r>
              <a:rPr lang="en-US" altLang="ko-KR" sz="800" b="1" dirty="0">
                <a:solidFill>
                  <a:srgbClr val="93959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리뷰를 삭제 또는 수정하여 미션 달성 조건에 충족되지 않을 시 스탬프 획득 및 미션 완료가 취소될 수 있으며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해당 행위가 반복될 시 혜택 지급 대상에서 제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b="1" dirty="0">
              <a:solidFill>
                <a:srgbClr val="939593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F66E49F-3EDF-3469-5F87-BEB449921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11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D54B312-944E-C043-FCCC-87A2711A9015}"/>
              </a:ext>
            </a:extLst>
          </p:cNvPr>
          <p:cNvGrpSpPr/>
          <p:nvPr/>
        </p:nvGrpSpPr>
        <p:grpSpPr>
          <a:xfrm>
            <a:off x="175297" y="1067068"/>
            <a:ext cx="2712116" cy="184335"/>
            <a:chOff x="170217" y="-680452"/>
            <a:chExt cx="2712116" cy="18433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C696DF54-B7DA-DB59-CD1C-466C29C45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8940" r="749"/>
            <a:stretch/>
          </p:blipFill>
          <p:spPr>
            <a:xfrm>
              <a:off x="170217" y="-680452"/>
              <a:ext cx="2712116" cy="178700"/>
            </a:xfrm>
            <a:prstGeom prst="rect">
              <a:avLst/>
            </a:prstGeom>
          </p:spPr>
        </p:pic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F8A225D-332C-8C78-4931-B18E0C2ECA5B}"/>
                </a:ext>
              </a:extLst>
            </p:cNvPr>
            <p:cNvSpPr/>
            <p:nvPr/>
          </p:nvSpPr>
          <p:spPr>
            <a:xfrm>
              <a:off x="2082800" y="-623117"/>
              <a:ext cx="749300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E531B34-F460-AE11-2918-6724EFACE115}"/>
              </a:ext>
            </a:extLst>
          </p:cNvPr>
          <p:cNvSpPr/>
          <p:nvPr/>
        </p:nvSpPr>
        <p:spPr>
          <a:xfrm>
            <a:off x="3447619" y="124386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1C300F-CC55-F4AF-DC10-D3E3D1FA3472}"/>
              </a:ext>
            </a:extLst>
          </p:cNvPr>
          <p:cNvGrpSpPr/>
          <p:nvPr/>
        </p:nvGrpSpPr>
        <p:grpSpPr>
          <a:xfrm>
            <a:off x="3450852" y="1063872"/>
            <a:ext cx="2712116" cy="184335"/>
            <a:chOff x="170217" y="-680452"/>
            <a:chExt cx="2712116" cy="184335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EA208982-87D8-85E5-942C-E8D1E5831A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8940" r="749"/>
            <a:stretch/>
          </p:blipFill>
          <p:spPr>
            <a:xfrm>
              <a:off x="170217" y="-680452"/>
              <a:ext cx="2712116" cy="178700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C21B787-60D8-EF80-76ED-609F0B6EF930}"/>
                </a:ext>
              </a:extLst>
            </p:cNvPr>
            <p:cNvSpPr/>
            <p:nvPr/>
          </p:nvSpPr>
          <p:spPr>
            <a:xfrm>
              <a:off x="2082800" y="-623117"/>
              <a:ext cx="749300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89E06B0-1585-AA82-FA8A-8F22D463C921}"/>
              </a:ext>
            </a:extLst>
          </p:cNvPr>
          <p:cNvSpPr/>
          <p:nvPr/>
        </p:nvSpPr>
        <p:spPr>
          <a:xfrm>
            <a:off x="3456087" y="1256931"/>
            <a:ext cx="2717602" cy="299085"/>
          </a:xfrm>
          <a:prstGeom prst="rect">
            <a:avLst/>
          </a:prstGeom>
          <a:solidFill>
            <a:srgbClr val="0070C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타이틀 배너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7F0C020-5000-06E8-EF9C-0B6C6BB67F96}"/>
              </a:ext>
            </a:extLst>
          </p:cNvPr>
          <p:cNvSpPr/>
          <p:nvPr/>
        </p:nvSpPr>
        <p:spPr>
          <a:xfrm>
            <a:off x="3451428" y="1063241"/>
            <a:ext cx="2721742" cy="190165"/>
          </a:xfrm>
          <a:prstGeom prst="rect">
            <a:avLst/>
          </a:prstGeom>
          <a:solidFill>
            <a:srgbClr val="0070C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메인페이지</a:t>
            </a:r>
            <a:r>
              <a:rPr lang="ko-KR" altLang="en-US" sz="1200" b="1" dirty="0"/>
              <a:t> 이동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479A6A4-36D9-261D-B593-B1081BB52C1A}"/>
              </a:ext>
            </a:extLst>
          </p:cNvPr>
          <p:cNvSpPr/>
          <p:nvPr/>
        </p:nvSpPr>
        <p:spPr>
          <a:xfrm>
            <a:off x="3456854" y="1577631"/>
            <a:ext cx="2712116" cy="560202"/>
          </a:xfrm>
          <a:prstGeom prst="rect">
            <a:avLst/>
          </a:prstGeom>
          <a:solidFill>
            <a:srgbClr val="0070C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사용자 정보 및 설정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5113F43-DBE3-36E9-9184-BFFD682D87AD}"/>
              </a:ext>
            </a:extLst>
          </p:cNvPr>
          <p:cNvSpPr/>
          <p:nvPr/>
        </p:nvSpPr>
        <p:spPr>
          <a:xfrm>
            <a:off x="3451847" y="2159213"/>
            <a:ext cx="2712116" cy="2744321"/>
          </a:xfrm>
          <a:prstGeom prst="rect">
            <a:avLst/>
          </a:prstGeom>
          <a:solidFill>
            <a:srgbClr val="0070C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퀘스트 정보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0D3EA20-6B7A-121E-8367-F7DE140BAFE3}"/>
              </a:ext>
            </a:extLst>
          </p:cNvPr>
          <p:cNvSpPr/>
          <p:nvPr/>
        </p:nvSpPr>
        <p:spPr>
          <a:xfrm>
            <a:off x="3456087" y="4912361"/>
            <a:ext cx="2712116" cy="1312678"/>
          </a:xfrm>
          <a:prstGeom prst="rect">
            <a:avLst/>
          </a:prstGeom>
          <a:solidFill>
            <a:srgbClr val="0070C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푸터</a:t>
            </a:r>
            <a:r>
              <a:rPr lang="ko-KR" altLang="en-US" sz="1200" b="1" dirty="0"/>
              <a:t> 정보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23F6C063-933D-C3B2-9DA5-F90B14DA14F7}"/>
              </a:ext>
            </a:extLst>
          </p:cNvPr>
          <p:cNvSpPr/>
          <p:nvPr/>
        </p:nvSpPr>
        <p:spPr>
          <a:xfrm>
            <a:off x="3244278" y="96288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37A2AB84-A5A9-0471-8695-3E382DE03049}"/>
              </a:ext>
            </a:extLst>
          </p:cNvPr>
          <p:cNvSpPr/>
          <p:nvPr/>
        </p:nvSpPr>
        <p:spPr>
          <a:xfrm>
            <a:off x="3247250" y="130376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E9B735A8-F3A2-D014-94C1-28A8333F0505}"/>
              </a:ext>
            </a:extLst>
          </p:cNvPr>
          <p:cNvSpPr/>
          <p:nvPr/>
        </p:nvSpPr>
        <p:spPr>
          <a:xfrm>
            <a:off x="3244278" y="163068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82DA4ED4-251C-BEFB-69CE-70108B2227C3}"/>
              </a:ext>
            </a:extLst>
          </p:cNvPr>
          <p:cNvSpPr/>
          <p:nvPr/>
        </p:nvSpPr>
        <p:spPr>
          <a:xfrm>
            <a:off x="3247250" y="303014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1FC43145-8AA6-3844-EE19-AA413B704FAB}"/>
              </a:ext>
            </a:extLst>
          </p:cNvPr>
          <p:cNvSpPr/>
          <p:nvPr/>
        </p:nvSpPr>
        <p:spPr>
          <a:xfrm>
            <a:off x="3272629" y="537517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110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1-1. [</a:t>
            </a:r>
            <a:r>
              <a:rPr lang="ko-KR" altLang="en-US" sz="1100" b="1" dirty="0" err="1">
                <a:solidFill>
                  <a:schemeClr val="tx1"/>
                </a:solidFill>
              </a:rPr>
              <a:t>대한민국구석구석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ko-KR" altLang="en-US" sz="1100" b="1" dirty="0">
                <a:solidFill>
                  <a:schemeClr val="tx1"/>
                </a:solidFill>
              </a:rPr>
              <a:t>바로가기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서비스 페이지의 하단 공통 메뉴가 표시되지 않은 상태에서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버튼 터치 시 서비스 </a:t>
            </a:r>
            <a:r>
              <a:rPr lang="ko-KR" altLang="en-US" sz="1100" dirty="0" err="1">
                <a:solidFill>
                  <a:schemeClr val="tx1"/>
                </a:solidFill>
              </a:rPr>
              <a:t>메인페이지로</a:t>
            </a:r>
            <a:r>
              <a:rPr lang="ko-KR" altLang="en-US" sz="1100" dirty="0">
                <a:solidFill>
                  <a:schemeClr val="tx1"/>
                </a:solidFill>
              </a:rPr>
              <a:t> 전환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기본 랜딩페이지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기존 서비스에서 제공하는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열람</a:t>
            </a:r>
            <a:r>
              <a:rPr lang="en-US" altLang="ko-KR" sz="1100" dirty="0">
                <a:solidFill>
                  <a:schemeClr val="tx1"/>
                </a:solidFill>
              </a:rPr>
              <a:t>], [</a:t>
            </a:r>
            <a:r>
              <a:rPr lang="ko-KR" altLang="en-US" sz="1100" dirty="0">
                <a:solidFill>
                  <a:schemeClr val="tx1"/>
                </a:solidFill>
              </a:rPr>
              <a:t>좋아요</a:t>
            </a:r>
            <a:r>
              <a:rPr lang="en-US" altLang="ko-KR" sz="1100" dirty="0">
                <a:solidFill>
                  <a:schemeClr val="tx1"/>
                </a:solidFill>
              </a:rPr>
              <a:t>], [</a:t>
            </a:r>
            <a:r>
              <a:rPr lang="ko-KR" altLang="en-US" sz="1100" dirty="0">
                <a:solidFill>
                  <a:schemeClr val="tx1"/>
                </a:solidFill>
              </a:rPr>
              <a:t>공유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횟수 정보 표시 기능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은 기존 기능을 활용할 수 있을 경우 추가 고려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118D659-0C2E-98A6-BD26-B98807F21453}"/>
              </a:ext>
            </a:extLst>
          </p:cNvPr>
          <p:cNvSpPr/>
          <p:nvPr/>
        </p:nvSpPr>
        <p:spPr>
          <a:xfrm>
            <a:off x="-1" y="0"/>
            <a:ext cx="9187544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 </a:t>
            </a:r>
            <a:r>
              <a:rPr lang="ko-KR" altLang="en-US" b="1" dirty="0" err="1"/>
              <a:t>메인페이지</a:t>
            </a:r>
            <a:r>
              <a:rPr lang="ko-KR" altLang="en-US" b="1" dirty="0"/>
              <a:t> 바로가기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19CEDC-1EF7-006A-B55D-DF4E7DE73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809" y="2347493"/>
            <a:ext cx="4055048" cy="15713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493521E-37AB-E9E9-FA5F-29D56E30254C}"/>
              </a:ext>
            </a:extLst>
          </p:cNvPr>
          <p:cNvSpPr/>
          <p:nvPr/>
        </p:nvSpPr>
        <p:spPr>
          <a:xfrm>
            <a:off x="2953430" y="2858559"/>
            <a:ext cx="4056970" cy="30555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5C50439-3610-E1F2-2AEB-0D7EEB19593B}"/>
              </a:ext>
            </a:extLst>
          </p:cNvPr>
          <p:cNvCxnSpPr>
            <a:cxnSpLocks/>
            <a:stCxn id="4098" idx="3"/>
            <a:endCxn id="6" idx="0"/>
          </p:cNvCxnSpPr>
          <p:nvPr/>
        </p:nvCxnSpPr>
        <p:spPr>
          <a:xfrm>
            <a:off x="2887413" y="1156418"/>
            <a:ext cx="2094502" cy="170214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DCDE1C02-4946-0FE0-7079-4DB3E4F6B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DFFAA5-18C5-4E91-1F0C-366F55FAC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F47E3D-2FF7-AAF4-EDA0-EC631F330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16EB82D-F5D1-5F00-DBA9-B1E51E6F6B5C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55C128-D9EE-9A89-9B97-E49EF43C7E4B}"/>
              </a:ext>
            </a:extLst>
          </p:cNvPr>
          <p:cNvSpPr/>
          <p:nvPr/>
        </p:nvSpPr>
        <p:spPr>
          <a:xfrm>
            <a:off x="172064" y="1247060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3BDD43-2D67-CA43-D4A4-5D1C771B1443}"/>
              </a:ext>
            </a:extLst>
          </p:cNvPr>
          <p:cNvGrpSpPr/>
          <p:nvPr/>
        </p:nvGrpSpPr>
        <p:grpSpPr>
          <a:xfrm>
            <a:off x="191947" y="2439218"/>
            <a:ext cx="2661064" cy="1155220"/>
            <a:chOff x="193966" y="1223059"/>
            <a:chExt cx="2931199" cy="127249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18748CB-73F7-D471-3C64-1AA62907CF7B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844E499-AFED-ADD2-512A-4341FF57908E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A61AE9D-0302-5A32-DC3A-D4E88DF83EC9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800" dirty="0">
                  <a:solidFill>
                    <a:schemeClr val="tx1"/>
                  </a:solidFill>
                </a:rPr>
                <a:t> 이벤트를 참여해 다양한 상품을 받아보세요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E621AE7-EBBF-7BC2-3910-16AB89ED5780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700" b="1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구독 하기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A8BA1E2E-6ADF-ED58-3D12-BD6C637B2CD6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14895E9D-0919-2CBB-8456-F509724AC5BA}"/>
                </a:ext>
              </a:extLst>
            </p:cNvPr>
            <p:cNvCxnSpPr>
              <a:stCxn id="21" idx="6"/>
              <a:endCxn id="25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18232A6A-709F-CF3B-2085-71E23FBD855F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1425FA9-4C0C-55A4-08AF-97BF3639437B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F3411A7B-989F-C91C-76AF-265BEA8339FA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5BA21F3-25AD-EEA8-0159-388FA8D843E9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C4DC9A46-4C72-78B7-891E-7DF361F37A03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C1AB65FA-9651-23ED-467B-968B6B469AB0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Picture 2" descr="element yellow flower icon 10862328 PNG">
              <a:extLst>
                <a:ext uri="{FF2B5EF4-FFF2-40B4-BE49-F238E27FC236}">
                  <a16:creationId xmlns:a16="http://schemas.microsoft.com/office/drawing/2014/main" id="{301A8120-74EB-F749-880A-4D9B6C114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096BED8-C043-FD97-6A3B-1EB50BF16835}"/>
              </a:ext>
            </a:extLst>
          </p:cNvPr>
          <p:cNvGrpSpPr/>
          <p:nvPr/>
        </p:nvGrpSpPr>
        <p:grpSpPr>
          <a:xfrm>
            <a:off x="172063" y="2142997"/>
            <a:ext cx="2712117" cy="241684"/>
            <a:chOff x="172063" y="910540"/>
            <a:chExt cx="3085269" cy="26621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403D2ED-5E5D-4CFD-D203-174D52C839FD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CE98616F-561A-B039-2900-4BEFEC0DA36D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스페셜</a:t>
                </a: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0B289E7D-E8D9-A09B-BA96-42FA63D1E23D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한정</a:t>
                </a:r>
              </a:p>
            </p:txBody>
          </p:sp>
        </p:grp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9B3864C3-C45C-AED0-77DB-B008DD5683A7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수행내역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8DD93CD-08EC-9908-93CF-8D06A6004419}"/>
              </a:ext>
            </a:extLst>
          </p:cNvPr>
          <p:cNvGrpSpPr/>
          <p:nvPr/>
        </p:nvGrpSpPr>
        <p:grpSpPr>
          <a:xfrm>
            <a:off x="247032" y="1589629"/>
            <a:ext cx="484243" cy="511884"/>
            <a:chOff x="6922723" y="3061823"/>
            <a:chExt cx="533400" cy="563847"/>
          </a:xfrm>
        </p:grpSpPr>
        <p:pic>
          <p:nvPicPr>
            <p:cNvPr id="32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34693D16-4BCF-84E2-E6B8-EA130D3408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052DDB-5F07-B135-2AB9-07AF32BFB0AF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BFB6A81-0D81-C2D4-A2AC-DD9C6E09FA9B}"/>
              </a:ext>
            </a:extLst>
          </p:cNvPr>
          <p:cNvSpPr/>
          <p:nvPr/>
        </p:nvSpPr>
        <p:spPr>
          <a:xfrm>
            <a:off x="699860" y="1586803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A109511-A3CB-E4AA-68A7-D951CB17DFE4}"/>
              </a:ext>
            </a:extLst>
          </p:cNvPr>
          <p:cNvGrpSpPr/>
          <p:nvPr/>
        </p:nvGrpSpPr>
        <p:grpSpPr>
          <a:xfrm>
            <a:off x="1701123" y="1579678"/>
            <a:ext cx="1151889" cy="219367"/>
            <a:chOff x="807087" y="2053698"/>
            <a:chExt cx="1646089" cy="313483"/>
          </a:xfrm>
        </p:grpSpPr>
        <p:pic>
          <p:nvPicPr>
            <p:cNvPr id="36" name="Picture 22">
              <a:extLst>
                <a:ext uri="{FF2B5EF4-FFF2-40B4-BE49-F238E27FC236}">
                  <a16:creationId xmlns:a16="http://schemas.microsoft.com/office/drawing/2014/main" id="{E82E003D-BECE-7B70-C98F-FA6EB891F4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2">
              <a:extLst>
                <a:ext uri="{FF2B5EF4-FFF2-40B4-BE49-F238E27FC236}">
                  <a16:creationId xmlns:a16="http://schemas.microsoft.com/office/drawing/2014/main" id="{8B1FF5DD-5535-EE10-BF34-A246797C14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A285F59-EAA3-8EBD-683F-374A7D3E293A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44B032FB-7EEE-4C63-D067-39D9363D76CF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1E91D14-4AF4-DD8A-7244-4C0BBEB77DF1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3" name="Picture 24" descr="Edit Icon PNG vector in SVG, PDF, AI, CDR format">
              <a:extLst>
                <a:ext uri="{FF2B5EF4-FFF2-40B4-BE49-F238E27FC236}">
                  <a16:creationId xmlns:a16="http://schemas.microsoft.com/office/drawing/2014/main" id="{D4CD8EC4-625E-1023-01A6-07FB9E6099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74415F2-3445-E5CE-FA53-FBE42B1471A4}"/>
              </a:ext>
            </a:extLst>
          </p:cNvPr>
          <p:cNvGrpSpPr/>
          <p:nvPr/>
        </p:nvGrpSpPr>
        <p:grpSpPr>
          <a:xfrm>
            <a:off x="1744133" y="1835983"/>
            <a:ext cx="1100034" cy="243214"/>
            <a:chOff x="1704309" y="1679346"/>
            <a:chExt cx="1139858" cy="243214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A24D6CDD-4816-9403-DC39-38FE4A19AA48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650BCD1-359E-8761-98D9-F1EE7904D5D9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35A50F1-5DF8-E69B-5E0D-CBAD21A5AE3B}"/>
              </a:ext>
            </a:extLst>
          </p:cNvPr>
          <p:cNvGrpSpPr/>
          <p:nvPr/>
        </p:nvGrpSpPr>
        <p:grpSpPr>
          <a:xfrm>
            <a:off x="197590" y="3659237"/>
            <a:ext cx="2661064" cy="1056709"/>
            <a:chOff x="197590" y="3789866"/>
            <a:chExt cx="2661064" cy="1056709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1BF0155B-3916-D419-3A55-D4C757B5786A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C0962B37-DED5-713F-F43F-4877E68C168F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07120DE-B2C2-FAA7-2F20-A92D97D84A51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7A52FE9-E08E-D36D-7F28-0E13309159BA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1.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EEDD4B6D-11BA-825B-4221-151BBB966284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31FD731D-A4F6-E151-8A5F-6A628ACA904A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0BD1C11-E58F-7BED-D864-15EF213BC5D9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1D94FCA6-97D8-B805-DF75-71090BCB2987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E3D64DC-185A-712D-D815-97791BE5E35A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B1EC8ACC-4B3A-DC3B-1389-05399FE16229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4D46D3A2-EDB5-41A9-B439-52DB90354DB1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DCB926CD-BEC7-447C-D406-9273F597E5B4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692B6758-2092-92E9-A356-0DDC43842771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15679E0E-3D59-3E88-3EB8-DA39A54B5DAA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9A5E728F-E15C-ACA0-6595-CCF19E983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4096" name="직사각형 4095">
            <a:extLst>
              <a:ext uri="{FF2B5EF4-FFF2-40B4-BE49-F238E27FC236}">
                <a16:creationId xmlns:a16="http://schemas.microsoft.com/office/drawing/2014/main" id="{0119FA36-856D-E8A4-C164-DDE6445A716F}"/>
              </a:ext>
            </a:extLst>
          </p:cNvPr>
          <p:cNvSpPr/>
          <p:nvPr/>
        </p:nvSpPr>
        <p:spPr>
          <a:xfrm>
            <a:off x="205474" y="4942114"/>
            <a:ext cx="2646538" cy="1169126"/>
          </a:xfrm>
          <a:prstGeom prst="rect">
            <a:avLst/>
          </a:prstGeom>
          <a:solidFill>
            <a:schemeClr val="accent5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퀘스트 참고사항 및 금지행위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퀘스트는 매월 </a:t>
            </a:r>
            <a:r>
              <a:rPr lang="en-US" altLang="ko-KR" sz="800" b="1" dirty="0">
                <a:solidFill>
                  <a:srgbClr val="939593"/>
                </a:solidFill>
              </a:rPr>
              <a:t>1</a:t>
            </a:r>
            <a:r>
              <a:rPr lang="ko-KR" altLang="en-US" sz="800" b="1" dirty="0">
                <a:solidFill>
                  <a:srgbClr val="939593"/>
                </a:solidFill>
              </a:rPr>
              <a:t>일부터 말일까지 진행되며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기간 내에 조건을 달성한 경우 미션에 </a:t>
            </a:r>
            <a:r>
              <a:rPr lang="ko-KR" altLang="en-US" sz="800" b="1" dirty="0" err="1">
                <a:solidFill>
                  <a:srgbClr val="939593"/>
                </a:solidFill>
              </a:rPr>
              <a:t>참여됩니다</a:t>
            </a:r>
            <a:r>
              <a:rPr lang="en-US" altLang="ko-KR" sz="800" b="1" dirty="0">
                <a:solidFill>
                  <a:srgbClr val="93959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리뷰를 삭제 또는 수정하여 미션 달성 조건에 충족되지 않을 시 스탬프 획득 및 미션 완료가 취소될 수 있으며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해당 행위가 반복될 시 혜택 지급 대상에서 제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b="1" dirty="0">
              <a:solidFill>
                <a:srgbClr val="939593"/>
              </a:solidFill>
            </a:endParaRPr>
          </a:p>
        </p:txBody>
      </p:sp>
      <p:grpSp>
        <p:nvGrpSpPr>
          <p:cNvPr id="4097" name="그룹 4096">
            <a:extLst>
              <a:ext uri="{FF2B5EF4-FFF2-40B4-BE49-F238E27FC236}">
                <a16:creationId xmlns:a16="http://schemas.microsoft.com/office/drawing/2014/main" id="{5FA7DB22-F640-997F-C9A2-A2FC156E7348}"/>
              </a:ext>
            </a:extLst>
          </p:cNvPr>
          <p:cNvGrpSpPr/>
          <p:nvPr/>
        </p:nvGrpSpPr>
        <p:grpSpPr>
          <a:xfrm>
            <a:off x="175297" y="1067068"/>
            <a:ext cx="2712116" cy="184335"/>
            <a:chOff x="170217" y="-680452"/>
            <a:chExt cx="2712116" cy="184335"/>
          </a:xfrm>
        </p:grpSpPr>
        <p:pic>
          <p:nvPicPr>
            <p:cNvPr id="4098" name="그림 4097">
              <a:extLst>
                <a:ext uri="{FF2B5EF4-FFF2-40B4-BE49-F238E27FC236}">
                  <a16:creationId xmlns:a16="http://schemas.microsoft.com/office/drawing/2014/main" id="{E701844E-5830-690A-C98A-64D40C4E0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8940" r="749"/>
            <a:stretch/>
          </p:blipFill>
          <p:spPr>
            <a:xfrm>
              <a:off x="170217" y="-680452"/>
              <a:ext cx="2712116" cy="178700"/>
            </a:xfrm>
            <a:prstGeom prst="rect">
              <a:avLst/>
            </a:prstGeom>
          </p:spPr>
        </p:pic>
        <p:sp>
          <p:nvSpPr>
            <p:cNvPr id="4100" name="직사각형 4099">
              <a:extLst>
                <a:ext uri="{FF2B5EF4-FFF2-40B4-BE49-F238E27FC236}">
                  <a16:creationId xmlns:a16="http://schemas.microsoft.com/office/drawing/2014/main" id="{F3B00E09-81C5-8285-8745-132E8B61D4DC}"/>
                </a:ext>
              </a:extLst>
            </p:cNvPr>
            <p:cNvSpPr/>
            <p:nvPr/>
          </p:nvSpPr>
          <p:spPr>
            <a:xfrm>
              <a:off x="2082800" y="-623117"/>
              <a:ext cx="749300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05" name="직사각형 4104">
            <a:extLst>
              <a:ext uri="{FF2B5EF4-FFF2-40B4-BE49-F238E27FC236}">
                <a16:creationId xmlns:a16="http://schemas.microsoft.com/office/drawing/2014/main" id="{5ADFC787-11DF-7766-E894-C8CFA9BF530E}"/>
              </a:ext>
            </a:extLst>
          </p:cNvPr>
          <p:cNvSpPr/>
          <p:nvPr/>
        </p:nvSpPr>
        <p:spPr>
          <a:xfrm>
            <a:off x="179423" y="1245768"/>
            <a:ext cx="2712116" cy="53314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06" name="직사각형 4105">
            <a:extLst>
              <a:ext uri="{FF2B5EF4-FFF2-40B4-BE49-F238E27FC236}">
                <a16:creationId xmlns:a16="http://schemas.microsoft.com/office/drawing/2014/main" id="{452E59B7-CEE1-E2A8-BCCE-8EEFD88587ED}"/>
              </a:ext>
            </a:extLst>
          </p:cNvPr>
          <p:cNvSpPr/>
          <p:nvPr/>
        </p:nvSpPr>
        <p:spPr>
          <a:xfrm>
            <a:off x="179423" y="753313"/>
            <a:ext cx="2712116" cy="28336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07" name="직사각형 4106">
            <a:extLst>
              <a:ext uri="{FF2B5EF4-FFF2-40B4-BE49-F238E27FC236}">
                <a16:creationId xmlns:a16="http://schemas.microsoft.com/office/drawing/2014/main" id="{B852C016-2BF8-5292-0F87-E942112F57DD}"/>
              </a:ext>
            </a:extLst>
          </p:cNvPr>
          <p:cNvSpPr/>
          <p:nvPr/>
        </p:nvSpPr>
        <p:spPr>
          <a:xfrm>
            <a:off x="177800" y="1078426"/>
            <a:ext cx="2706380" cy="14922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8" name="타원 4107">
            <a:extLst>
              <a:ext uri="{FF2B5EF4-FFF2-40B4-BE49-F238E27FC236}">
                <a16:creationId xmlns:a16="http://schemas.microsoft.com/office/drawing/2014/main" id="{C9C534EB-E9D7-3017-92B6-B98244D524C6}"/>
              </a:ext>
            </a:extLst>
          </p:cNvPr>
          <p:cNvSpPr/>
          <p:nvPr/>
        </p:nvSpPr>
        <p:spPr>
          <a:xfrm>
            <a:off x="46116" y="85481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0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1-2. </a:t>
            </a:r>
            <a:r>
              <a:rPr lang="ko-KR" altLang="en-US" sz="1100" b="1" dirty="0">
                <a:solidFill>
                  <a:schemeClr val="tx1"/>
                </a:solidFill>
              </a:rPr>
              <a:t>타이틀 배너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서버에 </a:t>
            </a:r>
            <a:r>
              <a:rPr lang="ko-KR" altLang="en-US" sz="1100" dirty="0" err="1">
                <a:solidFill>
                  <a:schemeClr val="tx1"/>
                </a:solidFill>
              </a:rPr>
              <a:t>업로드된</a:t>
            </a:r>
            <a:r>
              <a:rPr lang="ko-KR" altLang="en-US" sz="1100" dirty="0">
                <a:solidFill>
                  <a:schemeClr val="tx1"/>
                </a:solidFill>
              </a:rPr>
              <a:t> 지정된 이미지 출력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서비스 분위기에 맞춰 교체될 수 있는 구조 적용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각 페이지별 타이틀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</a:rPr>
              <a:t>푸터</a:t>
            </a:r>
            <a:r>
              <a:rPr lang="ko-KR" altLang="en-US" sz="1100" dirty="0">
                <a:solidFill>
                  <a:schemeClr val="tx1"/>
                </a:solidFill>
              </a:rPr>
              <a:t> 정보는 서비스페이지 테이블에 정의하여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반영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추후 관리자 페이지에서 설정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118D659-0C2E-98A6-BD26-B98807F21453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 err="1"/>
              <a:t>타이틀배너</a:t>
            </a:r>
            <a:endParaRPr lang="ko-KR" altLang="en-US" b="1" dirty="0"/>
          </a:p>
        </p:txBody>
      </p:sp>
      <p:pic>
        <p:nvPicPr>
          <p:cNvPr id="4098" name="Picture 2" descr="Pokémon Games Unveiled for Nintendo Switch | Business Wire">
            <a:extLst>
              <a:ext uri="{FF2B5EF4-FFF2-40B4-BE49-F238E27FC236}">
                <a16:creationId xmlns:a16="http://schemas.microsoft.com/office/drawing/2014/main" id="{E4D4C584-DEB2-C168-89D6-75AB4240B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t="55333" r="5005" b="2148"/>
          <a:stretch/>
        </p:blipFill>
        <p:spPr bwMode="auto">
          <a:xfrm>
            <a:off x="3770275" y="2549508"/>
            <a:ext cx="2424744" cy="65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CD6D189-7F76-8421-A7FE-AEBAE79826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84"/>
          <a:stretch/>
        </p:blipFill>
        <p:spPr>
          <a:xfrm>
            <a:off x="3578596" y="1052350"/>
            <a:ext cx="2940223" cy="1073563"/>
          </a:xfrm>
          <a:prstGeom prst="rect">
            <a:avLst/>
          </a:prstGeom>
        </p:spPr>
      </p:pic>
      <p:pic>
        <p:nvPicPr>
          <p:cNvPr id="4100" name="Picture 4" descr="Wonder Quest - Wikipedia">
            <a:extLst>
              <a:ext uri="{FF2B5EF4-FFF2-40B4-BE49-F238E27FC236}">
                <a16:creationId xmlns:a16="http://schemas.microsoft.com/office/drawing/2014/main" id="{8190B813-24E5-78BA-C863-B45290759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97" y="3462615"/>
            <a:ext cx="2940222" cy="165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74D4B7-A1FB-EFD0-A7B7-A4CEA3041E6B}"/>
              </a:ext>
            </a:extLst>
          </p:cNvPr>
          <p:cNvSpPr/>
          <p:nvPr/>
        </p:nvSpPr>
        <p:spPr>
          <a:xfrm>
            <a:off x="3500120" y="5201920"/>
            <a:ext cx="3068320" cy="360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제작된 이미지를 업로드하여 타이틀에 적용</a:t>
            </a:r>
          </a:p>
        </p:txBody>
      </p:sp>
      <p:pic>
        <p:nvPicPr>
          <p:cNvPr id="2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86700B54-4652-3250-B7E3-DF0B07CDD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A81BB1-A232-1C40-22DE-B4D847FE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D7BB29-9FAD-CD4B-8B9F-03B38C113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3A5F794-261F-0A50-174C-28A265504AD0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8792DF-9DB8-10BB-3DBB-314F988FC141}"/>
              </a:ext>
            </a:extLst>
          </p:cNvPr>
          <p:cNvSpPr/>
          <p:nvPr/>
        </p:nvSpPr>
        <p:spPr>
          <a:xfrm>
            <a:off x="172064" y="1247060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5476227-3F9F-60F5-4293-05FCF56153F5}"/>
              </a:ext>
            </a:extLst>
          </p:cNvPr>
          <p:cNvGrpSpPr/>
          <p:nvPr/>
        </p:nvGrpSpPr>
        <p:grpSpPr>
          <a:xfrm>
            <a:off x="191947" y="2439218"/>
            <a:ext cx="2661064" cy="1155220"/>
            <a:chOff x="193966" y="1223059"/>
            <a:chExt cx="2931199" cy="127249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6FF9706C-2AF9-35EA-D5A0-DB2471C50C32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36919EA-603F-A82F-AA8D-5DB888E7DDB5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316B2F-DE4A-EC29-1CB0-AF2A8EBF56DF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800" dirty="0">
                  <a:solidFill>
                    <a:schemeClr val="tx1"/>
                  </a:solidFill>
                </a:rPr>
                <a:t> 이벤트를 참여해 다양한 상품을 받아보세요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6B4A7D4-7D11-D4FF-4A9E-2D4FD76DD021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700" b="1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구독 하기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039B235B-B2C1-11E3-3757-3D7F06B24F97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A5A743A7-3B8F-110F-5C90-C03952EB08A4}"/>
                </a:ext>
              </a:extLst>
            </p:cNvPr>
            <p:cNvCxnSpPr>
              <a:stCxn id="17" idx="6"/>
              <a:endCxn id="21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9BDBF96A-BEE8-C2F0-7967-6229D594750C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3D29B278-0395-BF20-856F-70603CC005B5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921B5B7E-7AD1-5BDC-064F-BBA4298080B9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59EA6EFA-A753-4FF0-3394-113404D2D431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C0ED1EE-F5A1-2A86-F1C0-7FE7D6E94C48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4B6D87F9-89AA-E02B-627C-2FACD034FF98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6" name="Picture 2" descr="element yellow flower icon 10862328 PNG">
              <a:extLst>
                <a:ext uri="{FF2B5EF4-FFF2-40B4-BE49-F238E27FC236}">
                  <a16:creationId xmlns:a16="http://schemas.microsoft.com/office/drawing/2014/main" id="{9D67B18E-6A44-0A48-CD8A-C434931AAD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A89E3CF-3EED-7368-F04B-86FE7A15311F}"/>
              </a:ext>
            </a:extLst>
          </p:cNvPr>
          <p:cNvGrpSpPr/>
          <p:nvPr/>
        </p:nvGrpSpPr>
        <p:grpSpPr>
          <a:xfrm>
            <a:off x="172063" y="2142997"/>
            <a:ext cx="2712117" cy="241684"/>
            <a:chOff x="172063" y="910540"/>
            <a:chExt cx="3085269" cy="266218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DD0449F-4BD5-8165-2D06-46AA906DF027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27B0A688-C0C9-2473-1095-1531463555D8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스페셜</a:t>
                </a: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596D0B9C-1C83-680F-C16E-D08F19DAE2B2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한정</a:t>
                </a:r>
              </a:p>
            </p:txBody>
          </p:sp>
        </p:grp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D3986321-5C18-2342-C178-D54951AD6377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수행내역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D056603-B74B-8FD4-B170-C9CDC332FD14}"/>
              </a:ext>
            </a:extLst>
          </p:cNvPr>
          <p:cNvGrpSpPr/>
          <p:nvPr/>
        </p:nvGrpSpPr>
        <p:grpSpPr>
          <a:xfrm>
            <a:off x="247032" y="1589629"/>
            <a:ext cx="484243" cy="511884"/>
            <a:chOff x="6922723" y="3061823"/>
            <a:chExt cx="533400" cy="563847"/>
          </a:xfrm>
        </p:grpSpPr>
        <p:pic>
          <p:nvPicPr>
            <p:cNvPr id="28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1E1C79CB-28F1-0415-02E4-9EBA3470AB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D41C7CA-E41B-A2B5-2C7E-3210317F19C2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21C5957-8588-F7B7-0ACC-970AEC49E23C}"/>
              </a:ext>
            </a:extLst>
          </p:cNvPr>
          <p:cNvSpPr/>
          <p:nvPr/>
        </p:nvSpPr>
        <p:spPr>
          <a:xfrm>
            <a:off x="699860" y="1586803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118F9F1-ECC4-477B-384B-A79393039567}"/>
              </a:ext>
            </a:extLst>
          </p:cNvPr>
          <p:cNvGrpSpPr/>
          <p:nvPr/>
        </p:nvGrpSpPr>
        <p:grpSpPr>
          <a:xfrm>
            <a:off x="1701123" y="1579678"/>
            <a:ext cx="1151889" cy="219367"/>
            <a:chOff x="807087" y="2053698"/>
            <a:chExt cx="1646089" cy="313483"/>
          </a:xfrm>
        </p:grpSpPr>
        <p:pic>
          <p:nvPicPr>
            <p:cNvPr id="32" name="Picture 22">
              <a:extLst>
                <a:ext uri="{FF2B5EF4-FFF2-40B4-BE49-F238E27FC236}">
                  <a16:creationId xmlns:a16="http://schemas.microsoft.com/office/drawing/2014/main" id="{3A8629B4-0016-B4FB-1EEF-399AFBAE4B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2">
              <a:extLst>
                <a:ext uri="{FF2B5EF4-FFF2-40B4-BE49-F238E27FC236}">
                  <a16:creationId xmlns:a16="http://schemas.microsoft.com/office/drawing/2014/main" id="{65794060-F0EF-9DC6-D0DE-C1F4C103A0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5E7EB3AB-1E9B-1626-78B0-83F8DF7D9605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6A0686-59C1-0F71-B674-C4F6B2CA8B95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F50E9F2-3EFD-DE12-748D-B37432B63EB8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4" descr="Edit Icon PNG vector in SVG, PDF, AI, CDR format">
              <a:extLst>
                <a:ext uri="{FF2B5EF4-FFF2-40B4-BE49-F238E27FC236}">
                  <a16:creationId xmlns:a16="http://schemas.microsoft.com/office/drawing/2014/main" id="{C88B834D-532B-C67D-8E78-A72B40C16E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1DDC2C1-74E4-F0D7-507B-A2E77699C304}"/>
              </a:ext>
            </a:extLst>
          </p:cNvPr>
          <p:cNvGrpSpPr/>
          <p:nvPr/>
        </p:nvGrpSpPr>
        <p:grpSpPr>
          <a:xfrm>
            <a:off x="1744133" y="1835983"/>
            <a:ext cx="1100034" cy="243214"/>
            <a:chOff x="1704309" y="1679346"/>
            <a:chExt cx="1139858" cy="243214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418E824-FD12-01DD-BA31-D02D5803B350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17DD55BF-3D48-70AB-E54E-768EEEA34FCC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F2CF99C-FDAB-43B4-714F-79A0DD848F06}"/>
              </a:ext>
            </a:extLst>
          </p:cNvPr>
          <p:cNvGrpSpPr/>
          <p:nvPr/>
        </p:nvGrpSpPr>
        <p:grpSpPr>
          <a:xfrm>
            <a:off x="197590" y="3659237"/>
            <a:ext cx="2661064" cy="1056709"/>
            <a:chOff x="197590" y="3789866"/>
            <a:chExt cx="2661064" cy="1056709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2350BB6-0FB3-9E83-6983-105898C61F0D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90E3C755-338A-8D5C-560A-394EA270ED97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010A5E3-A4EA-D058-F59E-EDCADE2DDD2F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7AF096AA-254D-1F22-3036-C51BF9015D5A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1.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E9ACAD9-8225-BBB1-F23F-2161D1B36C1C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B8DDF73-13EB-1ADA-4453-19AB8E8ECB85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1CC7307B-E7B3-273E-1094-D6426373EA57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A360F9A-F9D8-3847-AC31-D0504E7EA03B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BD077AEE-F05B-9ADE-6F56-BBE55D6FEE84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758EDFF6-5319-7F00-876A-E51EFB45ADD4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C0152048-6BFF-66CB-B2EC-C561A3E936E1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C37726B-2337-3993-6AFE-5BA38D0C536A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F334C8EE-E6A7-A0AD-4131-054621B48D8E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4BBEC9CB-8E5C-13F9-68D6-3449EE037AC3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BF5ECE0A-1AA5-B2D2-57D8-6CDE67D484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A7FD1CC-B1B7-9806-995D-2966C90C5826}"/>
              </a:ext>
            </a:extLst>
          </p:cNvPr>
          <p:cNvSpPr/>
          <p:nvPr/>
        </p:nvSpPr>
        <p:spPr>
          <a:xfrm>
            <a:off x="205474" y="4942114"/>
            <a:ext cx="2646538" cy="1169126"/>
          </a:xfrm>
          <a:prstGeom prst="rect">
            <a:avLst/>
          </a:prstGeom>
          <a:solidFill>
            <a:schemeClr val="accent5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퀘스트 참고사항 및 금지행위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퀘스트는 매월 </a:t>
            </a:r>
            <a:r>
              <a:rPr lang="en-US" altLang="ko-KR" sz="800" b="1" dirty="0">
                <a:solidFill>
                  <a:srgbClr val="939593"/>
                </a:solidFill>
              </a:rPr>
              <a:t>1</a:t>
            </a:r>
            <a:r>
              <a:rPr lang="ko-KR" altLang="en-US" sz="800" b="1" dirty="0">
                <a:solidFill>
                  <a:srgbClr val="939593"/>
                </a:solidFill>
              </a:rPr>
              <a:t>일부터 말일까지 진행되며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기간 내에 조건을 달성한 경우 미션에 </a:t>
            </a:r>
            <a:r>
              <a:rPr lang="ko-KR" altLang="en-US" sz="800" b="1" dirty="0" err="1">
                <a:solidFill>
                  <a:srgbClr val="939593"/>
                </a:solidFill>
              </a:rPr>
              <a:t>참여됩니다</a:t>
            </a:r>
            <a:r>
              <a:rPr lang="en-US" altLang="ko-KR" sz="800" b="1" dirty="0">
                <a:solidFill>
                  <a:srgbClr val="93959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리뷰를 삭제 또는 수정하여 미션 달성 조건에 충족되지 않을 시 스탬프 획득 및 미션 완료가 취소될 수 있으며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해당 행위가 반복될 시 혜택 지급 대상에서 제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b="1" dirty="0">
              <a:solidFill>
                <a:srgbClr val="939593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CC814F6B-DD5D-C207-1A60-67F303452F7F}"/>
              </a:ext>
            </a:extLst>
          </p:cNvPr>
          <p:cNvGrpSpPr/>
          <p:nvPr/>
        </p:nvGrpSpPr>
        <p:grpSpPr>
          <a:xfrm>
            <a:off x="175297" y="1067068"/>
            <a:ext cx="2712116" cy="184335"/>
            <a:chOff x="170217" y="-680452"/>
            <a:chExt cx="2712116" cy="18433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D4A86A70-E143-EF61-C681-B532358AA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8940" r="749"/>
            <a:stretch/>
          </p:blipFill>
          <p:spPr>
            <a:xfrm>
              <a:off x="170217" y="-680452"/>
              <a:ext cx="2712116" cy="178700"/>
            </a:xfrm>
            <a:prstGeom prst="rect">
              <a:avLst/>
            </a:prstGeom>
          </p:spPr>
        </p:pic>
        <p:sp>
          <p:nvSpPr>
            <p:cNvPr id="4096" name="직사각형 4095">
              <a:extLst>
                <a:ext uri="{FF2B5EF4-FFF2-40B4-BE49-F238E27FC236}">
                  <a16:creationId xmlns:a16="http://schemas.microsoft.com/office/drawing/2014/main" id="{6B48FABD-290C-3B59-4081-0527EB442721}"/>
                </a:ext>
              </a:extLst>
            </p:cNvPr>
            <p:cNvSpPr/>
            <p:nvPr/>
          </p:nvSpPr>
          <p:spPr>
            <a:xfrm>
              <a:off x="2082800" y="-623117"/>
              <a:ext cx="749300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97" name="직사각형 4096">
            <a:extLst>
              <a:ext uri="{FF2B5EF4-FFF2-40B4-BE49-F238E27FC236}">
                <a16:creationId xmlns:a16="http://schemas.microsoft.com/office/drawing/2014/main" id="{8C0AF87E-FFDF-CBDE-565B-D5143FDCBF19}"/>
              </a:ext>
            </a:extLst>
          </p:cNvPr>
          <p:cNvSpPr/>
          <p:nvPr/>
        </p:nvSpPr>
        <p:spPr>
          <a:xfrm>
            <a:off x="179423" y="1580173"/>
            <a:ext cx="2712116" cy="499709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05" name="직사각형 4104">
            <a:extLst>
              <a:ext uri="{FF2B5EF4-FFF2-40B4-BE49-F238E27FC236}">
                <a16:creationId xmlns:a16="http://schemas.microsoft.com/office/drawing/2014/main" id="{977E7057-BAB1-7834-A617-7E2511EA44F5}"/>
              </a:ext>
            </a:extLst>
          </p:cNvPr>
          <p:cNvSpPr/>
          <p:nvPr/>
        </p:nvSpPr>
        <p:spPr>
          <a:xfrm>
            <a:off x="179423" y="763225"/>
            <a:ext cx="2712116" cy="48204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06" name="직사각형 4105">
            <a:extLst>
              <a:ext uri="{FF2B5EF4-FFF2-40B4-BE49-F238E27FC236}">
                <a16:creationId xmlns:a16="http://schemas.microsoft.com/office/drawing/2014/main" id="{82D43895-C642-FE7F-ECD9-6F9FA4F3E5EE}"/>
              </a:ext>
            </a:extLst>
          </p:cNvPr>
          <p:cNvSpPr/>
          <p:nvPr/>
        </p:nvSpPr>
        <p:spPr>
          <a:xfrm>
            <a:off x="177800" y="1255158"/>
            <a:ext cx="2706380" cy="32006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7" name="타원 4106">
            <a:extLst>
              <a:ext uri="{FF2B5EF4-FFF2-40B4-BE49-F238E27FC236}">
                <a16:creationId xmlns:a16="http://schemas.microsoft.com/office/drawing/2014/main" id="{A2121BD0-6E76-FCC0-CD16-DADDAEADCCE3}"/>
              </a:ext>
            </a:extLst>
          </p:cNvPr>
          <p:cNvSpPr/>
          <p:nvPr/>
        </p:nvSpPr>
        <p:spPr>
          <a:xfrm>
            <a:off x="36065" y="109761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07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1-3. </a:t>
            </a:r>
            <a:r>
              <a:rPr lang="ko-KR" altLang="en-US" sz="1100" b="1" dirty="0">
                <a:solidFill>
                  <a:schemeClr val="tx1"/>
                </a:solidFill>
              </a:rPr>
              <a:t>사용자 정보 및 설정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퀘스트 수행과 관련된 사용자 정보와 배지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랭킹과 이벤트 페이지로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</a:rPr>
              <a:t>전환되는 버튼 기능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해당 영역의 상세 구성은 다음과 같음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118D659-0C2E-98A6-BD26-B98807F21453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사용자 정보 및 설정</a:t>
            </a:r>
          </a:p>
        </p:txBody>
      </p:sp>
      <p:graphicFrame>
        <p:nvGraphicFramePr>
          <p:cNvPr id="4" name="표 57">
            <a:extLst>
              <a:ext uri="{FF2B5EF4-FFF2-40B4-BE49-F238E27FC236}">
                <a16:creationId xmlns:a16="http://schemas.microsoft.com/office/drawing/2014/main" id="{739A1BEB-A5D6-0315-E20C-FABD135F4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4065907"/>
              </p:ext>
            </p:extLst>
          </p:nvPr>
        </p:nvGraphicFramePr>
        <p:xfrm>
          <a:off x="7198795" y="1814421"/>
          <a:ext cx="4891605" cy="4649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사용자가 설정한 프로필 이미지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편집기능은 제공하지 않음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사용자 정보와의 연동 필요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서비스의 사용자 정보를 연동하여 사용자 이름 텍스트 출력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 최대 출력 수는 기존 서비스 사용자 닉네임 설정 규칙에 따름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 가능 텍스트 수 상한에 따른 폰트 사이즈 적용 필요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사용자의 랭킹 정보와 누적 랭크 포인트 수치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 표시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출려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자리 상한은 웹 서비스 사용자 수를 고려한 설정 필요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 포인트 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999,999,999(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쉼표 포함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까지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추후 서비스 진행에 따라 상한이 증가할 수 있는 것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 까지 설정한 배지 아이콘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설정되지 않은 슬롯은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빈슬롯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또는 공백으로 처리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디자인에 따라 상이함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설정 정보는 기존 서비스의 다른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연동되어 출력되므로 이를 고려하여 개발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7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배지도감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페이지에서 배지 정보 열람 및 설정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 배지가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 경우에도 배지도감 확인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배지도감에서 배지 획득방법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14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소개 및 참여 팝업 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진행중인 이벤트가 없을 경우 비활성화 또는 알림 창 팝업 기능 추가 고려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3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14893"/>
                  </a:ext>
                </a:extLst>
              </a:tr>
            </a:tbl>
          </a:graphicData>
        </a:graphic>
      </p:graphicFrame>
      <p:pic>
        <p:nvPicPr>
          <p:cNvPr id="2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22D52126-70FE-EC82-CF29-50E5298D2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A8627D-9560-188C-F196-3CEEE907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F7025-7C3D-0C58-E319-7AF24D12E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06D44E-6838-438F-0AC4-F12830C4E237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2FA73C-5336-3ADF-E00D-9BB448A7BF58}"/>
              </a:ext>
            </a:extLst>
          </p:cNvPr>
          <p:cNvSpPr/>
          <p:nvPr/>
        </p:nvSpPr>
        <p:spPr>
          <a:xfrm>
            <a:off x="172064" y="1247060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B717AC-A31A-76C7-FB42-513066020FB9}"/>
              </a:ext>
            </a:extLst>
          </p:cNvPr>
          <p:cNvGrpSpPr/>
          <p:nvPr/>
        </p:nvGrpSpPr>
        <p:grpSpPr>
          <a:xfrm>
            <a:off x="191947" y="2439218"/>
            <a:ext cx="2661064" cy="1155220"/>
            <a:chOff x="193966" y="1223059"/>
            <a:chExt cx="2931199" cy="127249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564204D-7730-F339-8B59-DC076AA4CB10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F90CE3C-F869-23EB-7181-7A35EE4F1AFD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C4B3BC-235A-CB6F-1C1B-DA2A19AD0472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800" dirty="0">
                  <a:solidFill>
                    <a:schemeClr val="tx1"/>
                  </a:solidFill>
                </a:rPr>
                <a:t> 이벤트를 참여해 다양한 상품을 받아보세요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2FD4D01-396E-F8F5-9EAE-38444F9EFAC2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700" b="1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구독 하기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FDED5DB-6395-897B-D0A6-F56713BEF738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C690EC1-A6B6-FC1F-EC8D-A11EAB87943B}"/>
                </a:ext>
              </a:extLst>
            </p:cNvPr>
            <p:cNvCxnSpPr>
              <a:stCxn id="18" idx="6"/>
              <a:endCxn id="22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EE11B3A-0902-0788-013A-5690ACA05B5A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116450C2-C9B1-699B-CA1F-2DA69D26AE04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E63CFA5-B2D9-ABBC-CD07-37E8CF5D4427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0DAFFEA-8667-2596-773C-20340511E293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A9175B-8327-1503-1708-B10D17144D25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C39C0343-186B-5FE7-5071-87745673CACF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Picture 2" descr="element yellow flower icon 10862328 PNG">
              <a:extLst>
                <a:ext uri="{FF2B5EF4-FFF2-40B4-BE49-F238E27FC236}">
                  <a16:creationId xmlns:a16="http://schemas.microsoft.com/office/drawing/2014/main" id="{B46D2012-CEA7-2D3E-B7CD-039788C35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99B0E2-7E28-50AB-DFAC-462759F7118F}"/>
              </a:ext>
            </a:extLst>
          </p:cNvPr>
          <p:cNvGrpSpPr/>
          <p:nvPr/>
        </p:nvGrpSpPr>
        <p:grpSpPr>
          <a:xfrm>
            <a:off x="172063" y="2142997"/>
            <a:ext cx="2712117" cy="241684"/>
            <a:chOff x="172063" y="910540"/>
            <a:chExt cx="3085269" cy="26621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ACD58BA-E65B-9BE5-01B6-C7CB13DE7608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60E61DA9-CB6E-1AE3-939B-5C63D8D9CB6B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스페셜</a:t>
                </a: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C6013B8-01F0-3994-A6E7-5956266E9A62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한정</a:t>
                </a:r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50DB02F-1008-E86B-61E6-C50CC6A9C64F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수행내역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48E494-4921-830A-1D91-4E3420E4196A}"/>
              </a:ext>
            </a:extLst>
          </p:cNvPr>
          <p:cNvGrpSpPr/>
          <p:nvPr/>
        </p:nvGrpSpPr>
        <p:grpSpPr>
          <a:xfrm>
            <a:off x="247032" y="1589629"/>
            <a:ext cx="484243" cy="511884"/>
            <a:chOff x="6922723" y="3061823"/>
            <a:chExt cx="533400" cy="563847"/>
          </a:xfrm>
        </p:grpSpPr>
        <p:pic>
          <p:nvPicPr>
            <p:cNvPr id="29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4B4644E4-2895-236E-784B-842D1781C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86F098A-D8EE-1AB9-C601-F2E7733518C0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7BB104-79CF-6859-DEB2-9F11C011BD5F}"/>
              </a:ext>
            </a:extLst>
          </p:cNvPr>
          <p:cNvSpPr/>
          <p:nvPr/>
        </p:nvSpPr>
        <p:spPr>
          <a:xfrm>
            <a:off x="699860" y="1586803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1AB528D-6F61-64BD-AE07-A2161F5D1703}"/>
              </a:ext>
            </a:extLst>
          </p:cNvPr>
          <p:cNvGrpSpPr/>
          <p:nvPr/>
        </p:nvGrpSpPr>
        <p:grpSpPr>
          <a:xfrm>
            <a:off x="1701123" y="1579678"/>
            <a:ext cx="1151889" cy="219367"/>
            <a:chOff x="807087" y="2053698"/>
            <a:chExt cx="1646089" cy="313483"/>
          </a:xfrm>
        </p:grpSpPr>
        <p:pic>
          <p:nvPicPr>
            <p:cNvPr id="33" name="Picture 22">
              <a:extLst>
                <a:ext uri="{FF2B5EF4-FFF2-40B4-BE49-F238E27FC236}">
                  <a16:creationId xmlns:a16="http://schemas.microsoft.com/office/drawing/2014/main" id="{6D10AC7B-8515-BAC1-8FD5-C8AE0A94C4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2">
              <a:extLst>
                <a:ext uri="{FF2B5EF4-FFF2-40B4-BE49-F238E27FC236}">
                  <a16:creationId xmlns:a16="http://schemas.microsoft.com/office/drawing/2014/main" id="{AC9BB45F-D89B-25C1-5BA8-735D406CC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38B6C2D-B150-672C-494B-3451CD9E6BE1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3EE4F02-41AE-A1F3-8771-AB7B1AB8FA25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36304B5-3B25-4BA7-FAD7-97DD7DAC5250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24" descr="Edit Icon PNG vector in SVG, PDF, AI, CDR format">
              <a:extLst>
                <a:ext uri="{FF2B5EF4-FFF2-40B4-BE49-F238E27FC236}">
                  <a16:creationId xmlns:a16="http://schemas.microsoft.com/office/drawing/2014/main" id="{34716312-9A5B-F92D-FD3E-EBDB2F63B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4182FC9-7848-FEFA-406A-046D3E453FF3}"/>
              </a:ext>
            </a:extLst>
          </p:cNvPr>
          <p:cNvGrpSpPr/>
          <p:nvPr/>
        </p:nvGrpSpPr>
        <p:grpSpPr>
          <a:xfrm>
            <a:off x="1744133" y="1835983"/>
            <a:ext cx="1100034" cy="243214"/>
            <a:chOff x="1704309" y="1679346"/>
            <a:chExt cx="1139858" cy="243214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E4279FF8-9767-393E-AEF2-79D8823D7E5B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DE7B7934-959D-02A0-D89A-C7D701DE4022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06CBD82-B99B-4CCA-7056-7FBCEBB36790}"/>
              </a:ext>
            </a:extLst>
          </p:cNvPr>
          <p:cNvGrpSpPr/>
          <p:nvPr/>
        </p:nvGrpSpPr>
        <p:grpSpPr>
          <a:xfrm>
            <a:off x="197590" y="3659237"/>
            <a:ext cx="2661064" cy="1056709"/>
            <a:chOff x="197590" y="3789866"/>
            <a:chExt cx="2661064" cy="1056709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51F1D00-8095-0A86-F508-B4EFC6CD68A1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00FF799-BFB4-FD1E-92DF-E514C5FECEDC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F5608B3-127F-4342-CC6F-9F0F7D7227DA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725AF2D-59BB-75D3-BB7D-D6CB6E8DA729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1.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CD5DF35-AB6B-5365-4138-03AFC1CA61DC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A1D2163C-1555-01EB-5971-B156848A260C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14F0BA0-D833-C1CB-1AD4-1ACB65F7285F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E598B95-30DF-BC87-9C94-42631ECBE790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B218C30-3001-92C8-AB9E-E28DE8EA5E34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3EAE44A-FB05-F76F-9061-6D2BAC297B4B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58112CF-97E7-5655-3E2C-ABC32720339A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75400D9-FACC-1FE8-8197-EA84AB9537D4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40A5320-2AA6-7EDE-28FB-24498F7BC644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A28008C1-ABAF-BBE1-71B4-43459C1081E5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C8D50C2-9A8B-9996-5790-C7ED8B1D4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37790A6-7EF2-B453-D6D1-D44D0F8F54D5}"/>
              </a:ext>
            </a:extLst>
          </p:cNvPr>
          <p:cNvSpPr/>
          <p:nvPr/>
        </p:nvSpPr>
        <p:spPr>
          <a:xfrm>
            <a:off x="205474" y="4942114"/>
            <a:ext cx="2646538" cy="1169126"/>
          </a:xfrm>
          <a:prstGeom prst="rect">
            <a:avLst/>
          </a:prstGeom>
          <a:solidFill>
            <a:schemeClr val="accent5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퀘스트 참고사항 및 금지행위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퀘스트는 매월 </a:t>
            </a:r>
            <a:r>
              <a:rPr lang="en-US" altLang="ko-KR" sz="800" b="1" dirty="0">
                <a:solidFill>
                  <a:srgbClr val="939593"/>
                </a:solidFill>
              </a:rPr>
              <a:t>1</a:t>
            </a:r>
            <a:r>
              <a:rPr lang="ko-KR" altLang="en-US" sz="800" b="1" dirty="0">
                <a:solidFill>
                  <a:srgbClr val="939593"/>
                </a:solidFill>
              </a:rPr>
              <a:t>일부터 말일까지 진행되며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기간 내에 조건을 달성한 경우 미션에 </a:t>
            </a:r>
            <a:r>
              <a:rPr lang="ko-KR" altLang="en-US" sz="800" b="1" dirty="0" err="1">
                <a:solidFill>
                  <a:srgbClr val="939593"/>
                </a:solidFill>
              </a:rPr>
              <a:t>참여됩니다</a:t>
            </a:r>
            <a:r>
              <a:rPr lang="en-US" altLang="ko-KR" sz="800" b="1" dirty="0">
                <a:solidFill>
                  <a:srgbClr val="93959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리뷰를 삭제 또는 수정하여 미션 달성 조건에 충족되지 않을 시 스탬프 획득 및 미션 완료가 취소될 수 있으며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해당 행위가 반복될 시 혜택 지급 대상에서 제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b="1" dirty="0">
              <a:solidFill>
                <a:srgbClr val="939593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3B32A8A-18AC-CC02-0E8E-6A7BB7A0EFD2}"/>
              </a:ext>
            </a:extLst>
          </p:cNvPr>
          <p:cNvGrpSpPr/>
          <p:nvPr/>
        </p:nvGrpSpPr>
        <p:grpSpPr>
          <a:xfrm>
            <a:off x="175297" y="1067068"/>
            <a:ext cx="2712116" cy="184335"/>
            <a:chOff x="170217" y="-680452"/>
            <a:chExt cx="2712116" cy="184335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7EE7B36F-5442-D714-24C2-8D7F1360A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8940" r="749"/>
            <a:stretch/>
          </p:blipFill>
          <p:spPr>
            <a:xfrm>
              <a:off x="170217" y="-680452"/>
              <a:ext cx="2712116" cy="17870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E600E14-4865-039B-28FB-33A17765F509}"/>
                </a:ext>
              </a:extLst>
            </p:cNvPr>
            <p:cNvSpPr/>
            <p:nvPr/>
          </p:nvSpPr>
          <p:spPr>
            <a:xfrm>
              <a:off x="2082800" y="-623117"/>
              <a:ext cx="749300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6429E0-0501-90AE-9C19-D7D01A5ADA66}"/>
              </a:ext>
            </a:extLst>
          </p:cNvPr>
          <p:cNvSpPr/>
          <p:nvPr/>
        </p:nvSpPr>
        <p:spPr>
          <a:xfrm>
            <a:off x="179423" y="2113109"/>
            <a:ext cx="2712116" cy="4464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F80D4ED-9560-E883-11FC-C6E860D39DB2}"/>
              </a:ext>
            </a:extLst>
          </p:cNvPr>
          <p:cNvSpPr/>
          <p:nvPr/>
        </p:nvSpPr>
        <p:spPr>
          <a:xfrm>
            <a:off x="179423" y="763225"/>
            <a:ext cx="2712116" cy="80431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5F042F3B-7E8E-AC46-C927-8EB1E9F4F209}"/>
              </a:ext>
            </a:extLst>
          </p:cNvPr>
          <p:cNvSpPr/>
          <p:nvPr/>
        </p:nvSpPr>
        <p:spPr>
          <a:xfrm>
            <a:off x="184922" y="1585011"/>
            <a:ext cx="2706380" cy="528098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0EDB906E-7093-0028-0349-822A7F2F6FC2}"/>
              </a:ext>
            </a:extLst>
          </p:cNvPr>
          <p:cNvGrpSpPr/>
          <p:nvPr/>
        </p:nvGrpSpPr>
        <p:grpSpPr>
          <a:xfrm>
            <a:off x="586783" y="2444112"/>
            <a:ext cx="6001355" cy="1260571"/>
            <a:chOff x="3608764" y="3356034"/>
            <a:chExt cx="2706380" cy="568469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740D52A-4067-4D38-6633-30E98565F0EE}"/>
                </a:ext>
              </a:extLst>
            </p:cNvPr>
            <p:cNvSpPr/>
            <p:nvPr/>
          </p:nvSpPr>
          <p:spPr>
            <a:xfrm>
              <a:off x="3608764" y="3356034"/>
              <a:ext cx="2706380" cy="5684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C7A89B50-959A-5F35-453E-AFC4F99EB7B6}"/>
                </a:ext>
              </a:extLst>
            </p:cNvPr>
            <p:cNvGrpSpPr/>
            <p:nvPr/>
          </p:nvGrpSpPr>
          <p:grpSpPr>
            <a:xfrm>
              <a:off x="3683733" y="3376295"/>
              <a:ext cx="484243" cy="511884"/>
              <a:chOff x="6922723" y="3061823"/>
              <a:chExt cx="533400" cy="563847"/>
            </a:xfrm>
          </p:grpSpPr>
          <p:pic>
            <p:nvPicPr>
              <p:cNvPr id="118" name="Picture 20" descr="Image Generation AI] CG Avatar Replacement using Stable Diffusion –  OpenFashion">
                <a:extLst>
                  <a:ext uri="{FF2B5EF4-FFF2-40B4-BE49-F238E27FC236}">
                    <a16:creationId xmlns:a16="http://schemas.microsoft.com/office/drawing/2014/main" id="{AE63FB31-AE82-DBAF-857D-71A4C2082C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697" b="94697" l="61667" r="87222">
                            <a14:foregroundMark x1="71852" y1="55758" x2="71852" y2="55758"/>
                            <a14:foregroundMark x1="69722" y1="56364" x2="69722" y2="56364"/>
                            <a14:foregroundMark x1="68333" y1="56061" x2="68333" y2="56061"/>
                            <a14:foregroundMark x1="72130" y1="34848" x2="72130" y2="34848"/>
                            <a14:foregroundMark x1="61759" y1="88485" x2="61759" y2="88485"/>
                            <a14:foregroundMark x1="86574" y1="90758" x2="86574" y2="90758"/>
                            <a14:foregroundMark x1="86852" y1="94848" x2="86852" y2="94848"/>
                            <a14:foregroundMark x1="87222" y1="93485" x2="87222" y2="93485"/>
                            <a14:foregroundMark x1="74722" y1="75606" x2="74722" y2="75606"/>
                            <a14:foregroundMark x1="75556" y1="74394" x2="75556" y2="743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55" t="4517" r="11657" b="42421"/>
              <a:stretch/>
            </p:blipFill>
            <p:spPr bwMode="auto">
              <a:xfrm>
                <a:off x="6957018" y="3061823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9" name="타원 118">
                <a:extLst>
                  <a:ext uri="{FF2B5EF4-FFF2-40B4-BE49-F238E27FC236}">
                    <a16:creationId xmlns:a16="http://schemas.microsoft.com/office/drawing/2014/main" id="{A0535254-F5EF-CF80-4F81-FA807B3F7419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AA477FB3-E23F-3187-D154-4E3AEC50AAF9}"/>
                </a:ext>
              </a:extLst>
            </p:cNvPr>
            <p:cNvSpPr/>
            <p:nvPr/>
          </p:nvSpPr>
          <p:spPr>
            <a:xfrm>
              <a:off x="4136561" y="3373469"/>
              <a:ext cx="1603232" cy="496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준석지수아빠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랭킹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: 999,999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위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(Point:999,999,999)</a:t>
              </a:r>
            </a:p>
          </p:txBody>
        </p: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039C930-CD41-4D72-7D22-CE4D3B8D0078}"/>
                </a:ext>
              </a:extLst>
            </p:cNvPr>
            <p:cNvGrpSpPr/>
            <p:nvPr/>
          </p:nvGrpSpPr>
          <p:grpSpPr>
            <a:xfrm>
              <a:off x="5137824" y="3366344"/>
              <a:ext cx="1151889" cy="219367"/>
              <a:chOff x="807087" y="2053698"/>
              <a:chExt cx="1646089" cy="313483"/>
            </a:xfrm>
          </p:grpSpPr>
          <p:pic>
            <p:nvPicPr>
              <p:cNvPr id="112" name="Picture 22">
                <a:extLst>
                  <a:ext uri="{FF2B5EF4-FFF2-40B4-BE49-F238E27FC236}">
                    <a16:creationId xmlns:a16="http://schemas.microsoft.com/office/drawing/2014/main" id="{D5E9FC7E-EB15-C601-EFC7-39F23707FC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807087" y="2053698"/>
                <a:ext cx="304599" cy="2915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Picture 22">
                <a:extLst>
                  <a:ext uri="{FF2B5EF4-FFF2-40B4-BE49-F238E27FC236}">
                    <a16:creationId xmlns:a16="http://schemas.microsoft.com/office/drawing/2014/main" id="{AEBE60EA-4B70-5335-6E0B-012BB77BA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1074927" y="2061358"/>
                <a:ext cx="298386" cy="285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FD0808C6-1C13-B225-0789-0737564FE11E}"/>
                  </a:ext>
                </a:extLst>
              </p:cNvPr>
              <p:cNvSpPr/>
              <p:nvPr/>
            </p:nvSpPr>
            <p:spPr>
              <a:xfrm>
                <a:off x="1368626" y="2080340"/>
                <a:ext cx="247650" cy="247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19A5CC50-BFC8-B336-2F97-76DAC36BDD99}"/>
                  </a:ext>
                </a:extLst>
              </p:cNvPr>
              <p:cNvSpPr/>
              <p:nvPr/>
            </p:nvSpPr>
            <p:spPr>
              <a:xfrm>
                <a:off x="1639483" y="2080340"/>
                <a:ext cx="247650" cy="247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23D64D3E-D8FD-273D-2A9B-F4CAA57099AE}"/>
                  </a:ext>
                </a:extLst>
              </p:cNvPr>
              <p:cNvSpPr/>
              <p:nvPr/>
            </p:nvSpPr>
            <p:spPr>
              <a:xfrm>
                <a:off x="1908253" y="2080340"/>
                <a:ext cx="247650" cy="247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17" name="Picture 24" descr="Edit Icon PNG vector in SVG, PDF, AI, CDR format">
                <a:extLst>
                  <a:ext uri="{FF2B5EF4-FFF2-40B4-BE49-F238E27FC236}">
                    <a16:creationId xmlns:a16="http://schemas.microsoft.com/office/drawing/2014/main" id="{638415D9-5236-7008-1547-DEE258A8FD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51351" y1="47423" x2="51351" y2="47423"/>
                            <a14:foregroundMark x1="38610" y1="62887" x2="38610" y2="62887"/>
                            <a14:foregroundMark x1="72973" y1="20619" x2="72973" y2="206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74" t="8634" r="20474" b="8634"/>
              <a:stretch/>
            </p:blipFill>
            <p:spPr bwMode="auto">
              <a:xfrm>
                <a:off x="2162103" y="2059692"/>
                <a:ext cx="291073" cy="307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B1FBB03C-37B0-A156-1012-83471EEC06B3}"/>
                </a:ext>
              </a:extLst>
            </p:cNvPr>
            <p:cNvGrpSpPr/>
            <p:nvPr/>
          </p:nvGrpSpPr>
          <p:grpSpPr>
            <a:xfrm>
              <a:off x="5180834" y="3622649"/>
              <a:ext cx="1100034" cy="243214"/>
              <a:chOff x="1704309" y="1679346"/>
              <a:chExt cx="1139858" cy="243214"/>
            </a:xfrm>
          </p:grpSpPr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572932A2-9E82-89F3-333B-DE071A866403}"/>
                  </a:ext>
                </a:extLst>
              </p:cNvPr>
              <p:cNvSpPr/>
              <p:nvPr/>
            </p:nvSpPr>
            <p:spPr>
              <a:xfrm>
                <a:off x="2283610" y="1679346"/>
                <a:ext cx="560557" cy="2416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랭킹</a:t>
                </a:r>
              </a:p>
            </p:txBody>
          </p:sp>
          <p:sp>
            <p:nvSpPr>
              <p:cNvPr id="111" name="사각형: 둥근 모서리 110">
                <a:extLst>
                  <a:ext uri="{FF2B5EF4-FFF2-40B4-BE49-F238E27FC236}">
                    <a16:creationId xmlns:a16="http://schemas.microsoft.com/office/drawing/2014/main" id="{9E7B7529-1F70-24A6-7D00-D9191725E6F1}"/>
                  </a:ext>
                </a:extLst>
              </p:cNvPr>
              <p:cNvSpPr/>
              <p:nvPr/>
            </p:nvSpPr>
            <p:spPr>
              <a:xfrm>
                <a:off x="1704309" y="1680876"/>
                <a:ext cx="560557" cy="2416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이벤트</a:t>
                </a:r>
              </a:p>
            </p:txBody>
          </p:sp>
        </p:grpSp>
      </p:grp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BCFC38EA-8D32-5904-6866-32D1C99081DD}"/>
              </a:ext>
            </a:extLst>
          </p:cNvPr>
          <p:cNvCxnSpPr>
            <a:endCxn id="79" idx="0"/>
          </p:cNvCxnSpPr>
          <p:nvPr/>
        </p:nvCxnSpPr>
        <p:spPr>
          <a:xfrm>
            <a:off x="2878443" y="1804916"/>
            <a:ext cx="709018" cy="63919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>
            <a:extLst>
              <a:ext uri="{FF2B5EF4-FFF2-40B4-BE49-F238E27FC236}">
                <a16:creationId xmlns:a16="http://schemas.microsoft.com/office/drawing/2014/main" id="{EA517EE3-CC28-DEBB-62B5-4CD511FEE39C}"/>
              </a:ext>
            </a:extLst>
          </p:cNvPr>
          <p:cNvSpPr/>
          <p:nvPr/>
        </p:nvSpPr>
        <p:spPr>
          <a:xfrm>
            <a:off x="649491" y="233323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6F470A71-5C87-F645-C7A4-93377A5FE452}"/>
              </a:ext>
            </a:extLst>
          </p:cNvPr>
          <p:cNvCxnSpPr>
            <a:stCxn id="121" idx="5"/>
          </p:cNvCxnSpPr>
          <p:nvPr/>
        </p:nvCxnSpPr>
        <p:spPr>
          <a:xfrm>
            <a:off x="868028" y="255177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C7339DA2-44B7-87E8-97F6-6D135CB857F5}"/>
              </a:ext>
            </a:extLst>
          </p:cNvPr>
          <p:cNvSpPr/>
          <p:nvPr/>
        </p:nvSpPr>
        <p:spPr>
          <a:xfrm>
            <a:off x="1703595" y="224041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F4E6DD21-ABA4-142F-5A28-DAA5816D07A4}"/>
              </a:ext>
            </a:extLst>
          </p:cNvPr>
          <p:cNvCxnSpPr>
            <a:stCxn id="123" idx="5"/>
          </p:cNvCxnSpPr>
          <p:nvPr/>
        </p:nvCxnSpPr>
        <p:spPr>
          <a:xfrm>
            <a:off x="1922132" y="2458955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>
            <a:extLst>
              <a:ext uri="{FF2B5EF4-FFF2-40B4-BE49-F238E27FC236}">
                <a16:creationId xmlns:a16="http://schemas.microsoft.com/office/drawing/2014/main" id="{889D0B8C-7020-2254-8D54-2B6210160166}"/>
              </a:ext>
            </a:extLst>
          </p:cNvPr>
          <p:cNvSpPr/>
          <p:nvPr/>
        </p:nvSpPr>
        <p:spPr>
          <a:xfrm>
            <a:off x="1434187" y="353608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291B1FBE-6C02-5EC4-C5D8-FF5076D2BFC1}"/>
              </a:ext>
            </a:extLst>
          </p:cNvPr>
          <p:cNvCxnSpPr>
            <a:cxnSpLocks/>
            <a:stCxn id="125" idx="7"/>
          </p:cNvCxnSpPr>
          <p:nvPr/>
        </p:nvCxnSpPr>
        <p:spPr>
          <a:xfrm flipV="1">
            <a:off x="1652724" y="3276755"/>
            <a:ext cx="279354" cy="29682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타원 126">
            <a:extLst>
              <a:ext uri="{FF2B5EF4-FFF2-40B4-BE49-F238E27FC236}">
                <a16:creationId xmlns:a16="http://schemas.microsoft.com/office/drawing/2014/main" id="{38DEE054-9AAC-07BF-9AAC-D642122BDDB1}"/>
              </a:ext>
            </a:extLst>
          </p:cNvPr>
          <p:cNvSpPr/>
          <p:nvPr/>
        </p:nvSpPr>
        <p:spPr>
          <a:xfrm>
            <a:off x="3685932" y="221911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75FA1992-E248-3E84-6E92-9047FFB720D3}"/>
              </a:ext>
            </a:extLst>
          </p:cNvPr>
          <p:cNvCxnSpPr>
            <a:stCxn id="127" idx="5"/>
          </p:cNvCxnSpPr>
          <p:nvPr/>
        </p:nvCxnSpPr>
        <p:spPr>
          <a:xfrm>
            <a:off x="3904469" y="2437653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>
            <a:extLst>
              <a:ext uri="{FF2B5EF4-FFF2-40B4-BE49-F238E27FC236}">
                <a16:creationId xmlns:a16="http://schemas.microsoft.com/office/drawing/2014/main" id="{B748391D-247F-FA8C-8074-347DAED318BD}"/>
              </a:ext>
            </a:extLst>
          </p:cNvPr>
          <p:cNvSpPr/>
          <p:nvPr/>
        </p:nvSpPr>
        <p:spPr>
          <a:xfrm>
            <a:off x="5791022" y="214254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80D9DF51-0C9E-8B05-23FC-19FCE9B5CA2B}"/>
              </a:ext>
            </a:extLst>
          </p:cNvPr>
          <p:cNvCxnSpPr>
            <a:stCxn id="129" idx="5"/>
          </p:cNvCxnSpPr>
          <p:nvPr/>
        </p:nvCxnSpPr>
        <p:spPr>
          <a:xfrm>
            <a:off x="6009559" y="2361081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타원 130">
            <a:extLst>
              <a:ext uri="{FF2B5EF4-FFF2-40B4-BE49-F238E27FC236}">
                <a16:creationId xmlns:a16="http://schemas.microsoft.com/office/drawing/2014/main" id="{EC21D57E-41AD-920B-6A0D-8A0536C823E1}"/>
              </a:ext>
            </a:extLst>
          </p:cNvPr>
          <p:cNvSpPr/>
          <p:nvPr/>
        </p:nvSpPr>
        <p:spPr>
          <a:xfrm>
            <a:off x="3726063" y="274398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f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E24DC292-75C4-3B87-F954-EE565B8E6CB7}"/>
              </a:ext>
            </a:extLst>
          </p:cNvPr>
          <p:cNvCxnSpPr>
            <a:stCxn id="131" idx="5"/>
          </p:cNvCxnSpPr>
          <p:nvPr/>
        </p:nvCxnSpPr>
        <p:spPr>
          <a:xfrm>
            <a:off x="3944600" y="296251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65AAD817-F1F2-0A4D-9D21-3F4D106B8980}"/>
              </a:ext>
            </a:extLst>
          </p:cNvPr>
          <p:cNvSpPr/>
          <p:nvPr/>
        </p:nvSpPr>
        <p:spPr>
          <a:xfrm>
            <a:off x="4999587" y="273787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AF165A71-EB6B-E854-C003-F4BECF397AD8}"/>
              </a:ext>
            </a:extLst>
          </p:cNvPr>
          <p:cNvCxnSpPr>
            <a:stCxn id="133" idx="5"/>
          </p:cNvCxnSpPr>
          <p:nvPr/>
        </p:nvCxnSpPr>
        <p:spPr>
          <a:xfrm>
            <a:off x="5218124" y="295640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601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1-3-1. [</a:t>
            </a:r>
            <a:r>
              <a:rPr lang="ko-KR" altLang="en-US" sz="1000" b="1" dirty="0">
                <a:solidFill>
                  <a:schemeClr val="tx1"/>
                </a:solidFill>
              </a:rPr>
              <a:t>이벤트</a:t>
            </a:r>
            <a:r>
              <a:rPr lang="en-US" altLang="ko-KR" sz="1000" b="1" dirty="0">
                <a:solidFill>
                  <a:schemeClr val="tx1"/>
                </a:solidFill>
              </a:rPr>
              <a:t>]</a:t>
            </a:r>
            <a:r>
              <a:rPr lang="ko-KR" altLang="en-US" sz="1000" b="1" dirty="0">
                <a:solidFill>
                  <a:schemeClr val="tx1"/>
                </a:solidFill>
              </a:rPr>
              <a:t>소개 및 참여 팝업 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 ● 퀘스트 랭킹 이벤트 진행중일 때 활성화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 ● 버튼 </a:t>
            </a:r>
            <a:r>
              <a:rPr lang="ko-KR" altLang="en-US" sz="1000" dirty="0" err="1">
                <a:solidFill>
                  <a:schemeClr val="tx1"/>
                </a:solidFill>
              </a:rPr>
              <a:t>클릭시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이벤트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 소개 및 참여 팝업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 ● 팝업 구성은 다음과 같음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118D659-0C2E-98A6-BD26-B98807F21453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사용자 정보 및 설정</a:t>
            </a:r>
          </a:p>
        </p:txBody>
      </p:sp>
      <p:graphicFrame>
        <p:nvGraphicFramePr>
          <p:cNvPr id="4" name="표 57">
            <a:extLst>
              <a:ext uri="{FF2B5EF4-FFF2-40B4-BE49-F238E27FC236}">
                <a16:creationId xmlns:a16="http://schemas.microsoft.com/office/drawing/2014/main" id="{739A1BEB-A5D6-0315-E20C-FABD135F4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665429"/>
              </p:ext>
            </p:extLst>
          </p:nvPr>
        </p:nvGraphicFramePr>
        <p:xfrm>
          <a:off x="7198795" y="1814421"/>
          <a:ext cx="4891605" cy="2428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소개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이벤트 설명이 정의된 이미지 표시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(1)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이벤트 서비스 소개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(2)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진행과정 및 획득 보상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(3)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등록방법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유의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사항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관련 유의 사항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 획득 가능 기간을 비롯한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운영시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필요한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이벤트참여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개인정보입력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및 이용동의 완료 여부를 체크하여 결과 처리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1.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개인정보입력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]+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이용동의 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등록완료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창 팝업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2.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미입력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미입력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경고창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3.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수집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이용동의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X: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수집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이용동의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경고창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4.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이벤트참여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이벤트등록 완료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확인창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pic>
        <p:nvPicPr>
          <p:cNvPr id="2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22D52126-70FE-EC82-CF29-50E5298D2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A8627D-9560-188C-F196-3CEEE907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AF7025-7C3D-0C58-E319-7AF24D12E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06D44E-6838-438F-0AC4-F12830C4E237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2FA73C-5336-3ADF-E00D-9BB448A7BF58}"/>
              </a:ext>
            </a:extLst>
          </p:cNvPr>
          <p:cNvSpPr/>
          <p:nvPr/>
        </p:nvSpPr>
        <p:spPr>
          <a:xfrm>
            <a:off x="172064" y="1247060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9B717AC-A31A-76C7-FB42-513066020FB9}"/>
              </a:ext>
            </a:extLst>
          </p:cNvPr>
          <p:cNvGrpSpPr/>
          <p:nvPr/>
        </p:nvGrpSpPr>
        <p:grpSpPr>
          <a:xfrm>
            <a:off x="191947" y="2439218"/>
            <a:ext cx="2661064" cy="1155220"/>
            <a:chOff x="193966" y="1223059"/>
            <a:chExt cx="2931199" cy="127249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564204D-7730-F339-8B59-DC076AA4CB10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7F90CE3C-F869-23EB-7181-7A35EE4F1AFD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4C4B3BC-235A-CB6F-1C1B-DA2A19AD0472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800" dirty="0">
                  <a:solidFill>
                    <a:schemeClr val="tx1"/>
                  </a:solidFill>
                </a:rPr>
                <a:t> 이벤트를 참여해 다양한 상품을 받아보세요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E2FD4D01-396E-F8F5-9EAE-38444F9EFAC2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700" b="1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구독 하기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3FDED5DB-6395-897B-D0A6-F56713BEF738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C690EC1-A6B6-FC1F-EC8D-A11EAB87943B}"/>
                </a:ext>
              </a:extLst>
            </p:cNvPr>
            <p:cNvCxnSpPr>
              <a:stCxn id="18" idx="6"/>
              <a:endCxn id="22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EE11B3A-0902-0788-013A-5690ACA05B5A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116450C2-C9B1-699B-CA1F-2DA69D26AE04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E63CFA5-B2D9-ABBC-CD07-37E8CF5D4427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50DAFFEA-8667-2596-773C-20340511E293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90A9175B-8327-1503-1708-B10D17144D25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C39C0343-186B-5FE7-5071-87745673CACF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7" name="Picture 2" descr="element yellow flower icon 10862328 PNG">
              <a:extLst>
                <a:ext uri="{FF2B5EF4-FFF2-40B4-BE49-F238E27FC236}">
                  <a16:creationId xmlns:a16="http://schemas.microsoft.com/office/drawing/2014/main" id="{B46D2012-CEA7-2D3E-B7CD-039788C35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199B0E2-7E28-50AB-DFAC-462759F7118F}"/>
              </a:ext>
            </a:extLst>
          </p:cNvPr>
          <p:cNvGrpSpPr/>
          <p:nvPr/>
        </p:nvGrpSpPr>
        <p:grpSpPr>
          <a:xfrm>
            <a:off x="172063" y="2142997"/>
            <a:ext cx="2712117" cy="241684"/>
            <a:chOff x="172063" y="910540"/>
            <a:chExt cx="3085269" cy="266218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ACD58BA-E65B-9BE5-01B6-C7CB13DE7608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60E61DA9-CB6E-1AE3-939B-5C63D8D9CB6B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스페셜</a:t>
                </a: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AC6013B8-01F0-3994-A6E7-5956266E9A62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한정</a:t>
                </a:r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50DB02F-1008-E86B-61E6-C50CC6A9C64F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수행내역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E48E494-4921-830A-1D91-4E3420E4196A}"/>
              </a:ext>
            </a:extLst>
          </p:cNvPr>
          <p:cNvGrpSpPr/>
          <p:nvPr/>
        </p:nvGrpSpPr>
        <p:grpSpPr>
          <a:xfrm>
            <a:off x="247032" y="1589629"/>
            <a:ext cx="484243" cy="511884"/>
            <a:chOff x="6922723" y="3061823"/>
            <a:chExt cx="533400" cy="563847"/>
          </a:xfrm>
        </p:grpSpPr>
        <p:pic>
          <p:nvPicPr>
            <p:cNvPr id="29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4B4644E4-2895-236E-784B-842D1781C5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86F098A-D8EE-1AB9-C601-F2E7733518C0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7BB104-79CF-6859-DEB2-9F11C011BD5F}"/>
              </a:ext>
            </a:extLst>
          </p:cNvPr>
          <p:cNvSpPr/>
          <p:nvPr/>
        </p:nvSpPr>
        <p:spPr>
          <a:xfrm>
            <a:off x="699860" y="1586803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1AB528D-6F61-64BD-AE07-A2161F5D1703}"/>
              </a:ext>
            </a:extLst>
          </p:cNvPr>
          <p:cNvGrpSpPr/>
          <p:nvPr/>
        </p:nvGrpSpPr>
        <p:grpSpPr>
          <a:xfrm>
            <a:off x="1701123" y="1579678"/>
            <a:ext cx="1151889" cy="219367"/>
            <a:chOff x="807087" y="2053698"/>
            <a:chExt cx="1646089" cy="313483"/>
          </a:xfrm>
        </p:grpSpPr>
        <p:pic>
          <p:nvPicPr>
            <p:cNvPr id="33" name="Picture 22">
              <a:extLst>
                <a:ext uri="{FF2B5EF4-FFF2-40B4-BE49-F238E27FC236}">
                  <a16:creationId xmlns:a16="http://schemas.microsoft.com/office/drawing/2014/main" id="{6D10AC7B-8515-BAC1-8FD5-C8AE0A94C4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2">
              <a:extLst>
                <a:ext uri="{FF2B5EF4-FFF2-40B4-BE49-F238E27FC236}">
                  <a16:creationId xmlns:a16="http://schemas.microsoft.com/office/drawing/2014/main" id="{AC9BB45F-D89B-25C1-5BA8-735D406CC3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E38B6C2D-B150-672C-494B-3451CD9E6BE1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3EE4F02-41AE-A1F3-8771-AB7B1AB8FA25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36304B5-3B25-4BA7-FAD7-97DD7DAC5250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8" name="Picture 24" descr="Edit Icon PNG vector in SVG, PDF, AI, CDR format">
              <a:extLst>
                <a:ext uri="{FF2B5EF4-FFF2-40B4-BE49-F238E27FC236}">
                  <a16:creationId xmlns:a16="http://schemas.microsoft.com/office/drawing/2014/main" id="{34716312-9A5B-F92D-FD3E-EBDB2F63BF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4182FC9-7848-FEFA-406A-046D3E453FF3}"/>
              </a:ext>
            </a:extLst>
          </p:cNvPr>
          <p:cNvGrpSpPr/>
          <p:nvPr/>
        </p:nvGrpSpPr>
        <p:grpSpPr>
          <a:xfrm>
            <a:off x="1744133" y="1835983"/>
            <a:ext cx="1100034" cy="243214"/>
            <a:chOff x="1704309" y="1679346"/>
            <a:chExt cx="1139858" cy="243214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E4279FF8-9767-393E-AEF2-79D8823D7E5B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DE7B7934-959D-02A0-D89A-C7D701DE4022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06CBD82-B99B-4CCA-7056-7FBCEBB36790}"/>
              </a:ext>
            </a:extLst>
          </p:cNvPr>
          <p:cNvGrpSpPr/>
          <p:nvPr/>
        </p:nvGrpSpPr>
        <p:grpSpPr>
          <a:xfrm>
            <a:off x="197590" y="3659237"/>
            <a:ext cx="2661064" cy="1056709"/>
            <a:chOff x="197590" y="3789866"/>
            <a:chExt cx="2661064" cy="1056709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651F1D00-8095-0A86-F508-B4EFC6CD68A1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300FF799-BFB4-FD1E-92DF-E514C5FECEDC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F5608B3-127F-4342-CC6F-9F0F7D7227DA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F725AF2D-59BB-75D3-BB7D-D6CB6E8DA729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1.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CD5DF35-AB6B-5365-4138-03AFC1CA61DC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A1D2163C-1555-01EB-5971-B156848A260C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14F0BA0-D833-C1CB-1AD4-1ACB65F7285F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E598B95-30DF-BC87-9C94-42631ECBE790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6B218C30-3001-92C8-AB9E-E28DE8EA5E34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3EAE44A-FB05-F76F-9061-6D2BAC297B4B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58112CF-97E7-5655-3E2C-ABC32720339A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75400D9-FACC-1FE8-8197-EA84AB9537D4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40A5320-2AA6-7EDE-28FB-24498F7BC644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A28008C1-ABAF-BBE1-71B4-43459C1081E5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4C8D50C2-9A8B-9996-5790-C7ED8B1D4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37790A6-7EF2-B453-D6D1-D44D0F8F54D5}"/>
              </a:ext>
            </a:extLst>
          </p:cNvPr>
          <p:cNvSpPr/>
          <p:nvPr/>
        </p:nvSpPr>
        <p:spPr>
          <a:xfrm>
            <a:off x="205474" y="4942114"/>
            <a:ext cx="2646538" cy="1169126"/>
          </a:xfrm>
          <a:prstGeom prst="rect">
            <a:avLst/>
          </a:prstGeom>
          <a:solidFill>
            <a:schemeClr val="accent5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퀘스트 참고사항 및 금지행위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퀘스트는 매월 </a:t>
            </a:r>
            <a:r>
              <a:rPr lang="en-US" altLang="ko-KR" sz="800" b="1" dirty="0">
                <a:solidFill>
                  <a:srgbClr val="939593"/>
                </a:solidFill>
              </a:rPr>
              <a:t>1</a:t>
            </a:r>
            <a:r>
              <a:rPr lang="ko-KR" altLang="en-US" sz="800" b="1" dirty="0">
                <a:solidFill>
                  <a:srgbClr val="939593"/>
                </a:solidFill>
              </a:rPr>
              <a:t>일부터 말일까지 진행되며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기간 내에 조건을 달성한 경우 미션에 </a:t>
            </a:r>
            <a:r>
              <a:rPr lang="ko-KR" altLang="en-US" sz="800" b="1" dirty="0" err="1">
                <a:solidFill>
                  <a:srgbClr val="939593"/>
                </a:solidFill>
              </a:rPr>
              <a:t>참여됩니다</a:t>
            </a:r>
            <a:r>
              <a:rPr lang="en-US" altLang="ko-KR" sz="800" b="1" dirty="0">
                <a:solidFill>
                  <a:srgbClr val="93959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리뷰를 삭제 또는 수정하여 미션 달성 조건에 충족되지 않을 시 스탬프 획득 및 미션 완료가 취소될 수 있으며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해당 행위가 반복될 시 혜택 지급 대상에서 제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b="1" dirty="0">
              <a:solidFill>
                <a:srgbClr val="939593"/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E3B32A8A-18AC-CC02-0E8E-6A7BB7A0EFD2}"/>
              </a:ext>
            </a:extLst>
          </p:cNvPr>
          <p:cNvGrpSpPr/>
          <p:nvPr/>
        </p:nvGrpSpPr>
        <p:grpSpPr>
          <a:xfrm>
            <a:off x="175297" y="1067068"/>
            <a:ext cx="2712116" cy="184335"/>
            <a:chOff x="170217" y="-680452"/>
            <a:chExt cx="2712116" cy="184335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7EE7B36F-5442-D714-24C2-8D7F1360A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8940" r="749"/>
            <a:stretch/>
          </p:blipFill>
          <p:spPr>
            <a:xfrm>
              <a:off x="170217" y="-680452"/>
              <a:ext cx="2712116" cy="178700"/>
            </a:xfrm>
            <a:prstGeom prst="rect">
              <a:avLst/>
            </a:prstGeom>
          </p:spPr>
        </p:pic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E600E14-4865-039B-28FB-33A17765F509}"/>
                </a:ext>
              </a:extLst>
            </p:cNvPr>
            <p:cNvSpPr/>
            <p:nvPr/>
          </p:nvSpPr>
          <p:spPr>
            <a:xfrm>
              <a:off x="2082800" y="-623117"/>
              <a:ext cx="749300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D6429E0-0501-90AE-9C19-D7D01A5ADA66}"/>
              </a:ext>
            </a:extLst>
          </p:cNvPr>
          <p:cNvSpPr/>
          <p:nvPr/>
        </p:nvSpPr>
        <p:spPr>
          <a:xfrm>
            <a:off x="179423" y="2113109"/>
            <a:ext cx="2712116" cy="4464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F80D4ED-9560-E883-11FC-C6E860D39DB2}"/>
              </a:ext>
            </a:extLst>
          </p:cNvPr>
          <p:cNvSpPr/>
          <p:nvPr/>
        </p:nvSpPr>
        <p:spPr>
          <a:xfrm>
            <a:off x="179423" y="763224"/>
            <a:ext cx="2712116" cy="103483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BCFC38EA-8D32-5904-6866-32D1C99081DD}"/>
              </a:ext>
            </a:extLst>
          </p:cNvPr>
          <p:cNvCxnSpPr>
            <a:cxnSpLocks/>
            <a:stCxn id="43" idx="3"/>
            <a:endCxn id="137" idx="1"/>
          </p:cNvCxnSpPr>
          <p:nvPr/>
        </p:nvCxnSpPr>
        <p:spPr>
          <a:xfrm>
            <a:off x="2285105" y="1958355"/>
            <a:ext cx="1542831" cy="1737300"/>
          </a:xfrm>
          <a:prstGeom prst="bentConnector3">
            <a:avLst>
              <a:gd name="adj1" fmla="val 67012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126CE59-B3F5-CFC1-EF1B-5462E940DE31}"/>
              </a:ext>
            </a:extLst>
          </p:cNvPr>
          <p:cNvSpPr/>
          <p:nvPr/>
        </p:nvSpPr>
        <p:spPr>
          <a:xfrm>
            <a:off x="3836184" y="1025001"/>
            <a:ext cx="2712116" cy="530594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2DCF83E-F7F2-E679-867E-1BA10AAA738E}"/>
              </a:ext>
            </a:extLst>
          </p:cNvPr>
          <p:cNvGrpSpPr/>
          <p:nvPr/>
        </p:nvGrpSpPr>
        <p:grpSpPr>
          <a:xfrm>
            <a:off x="3822859" y="1243702"/>
            <a:ext cx="2727222" cy="4985700"/>
            <a:chOff x="3659367" y="4662104"/>
            <a:chExt cx="2727222" cy="4985700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32511A91-5A53-F964-EC83-DE92505BC455}"/>
                </a:ext>
              </a:extLst>
            </p:cNvPr>
            <p:cNvSpPr/>
            <p:nvPr/>
          </p:nvSpPr>
          <p:spPr>
            <a:xfrm>
              <a:off x="3659368" y="4662104"/>
              <a:ext cx="2722145" cy="1915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이벤트 소개 내용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이미지</a:t>
              </a: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8BD2D02-CC05-1922-0514-CE3D8B9AFBCB}"/>
                </a:ext>
              </a:extLst>
            </p:cNvPr>
            <p:cNvSpPr/>
            <p:nvPr/>
          </p:nvSpPr>
          <p:spPr>
            <a:xfrm>
              <a:off x="3659367" y="7649784"/>
              <a:ext cx="2722145" cy="16842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개인정보 입력</a:t>
              </a: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D48337EA-E22B-F0E7-6109-6105184EC8F1}"/>
                </a:ext>
              </a:extLst>
            </p:cNvPr>
            <p:cNvSpPr/>
            <p:nvPr/>
          </p:nvSpPr>
          <p:spPr>
            <a:xfrm>
              <a:off x="3664444" y="6566270"/>
              <a:ext cx="2722145" cy="10955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이벤트 유의 사항</a:t>
              </a:r>
            </a:p>
          </p:txBody>
        </p:sp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1CA54A6A-3AF4-CB7B-8215-E25B94394391}"/>
                </a:ext>
              </a:extLst>
            </p:cNvPr>
            <p:cNvSpPr/>
            <p:nvPr/>
          </p:nvSpPr>
          <p:spPr>
            <a:xfrm>
              <a:off x="4437237" y="9377612"/>
              <a:ext cx="1200150" cy="270192"/>
            </a:xfrm>
            <a:prstGeom prst="roundRect">
              <a:avLst>
                <a:gd name="adj" fmla="val 2259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이벤트참여</a:t>
              </a:r>
            </a:p>
          </p:txBody>
        </p:sp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502E8898-389B-3D47-D54F-FD231069E5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36184" y="1025001"/>
            <a:ext cx="2710613" cy="226784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0676392A-09BD-25FD-1DA4-BDCF92D14971}"/>
              </a:ext>
            </a:extLst>
          </p:cNvPr>
          <p:cNvSpPr/>
          <p:nvPr/>
        </p:nvSpPr>
        <p:spPr>
          <a:xfrm>
            <a:off x="3870960" y="1051560"/>
            <a:ext cx="1691640" cy="172720"/>
          </a:xfrm>
          <a:prstGeom prst="rect">
            <a:avLst/>
          </a:prstGeom>
          <a:solidFill>
            <a:srgbClr val="DFE2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A1C7C346-305F-E4BA-AA77-EDE5BF3CB83D}"/>
              </a:ext>
            </a:extLst>
          </p:cNvPr>
          <p:cNvCxnSpPr>
            <a:cxnSpLocks/>
          </p:cNvCxnSpPr>
          <p:nvPr/>
        </p:nvCxnSpPr>
        <p:spPr>
          <a:xfrm>
            <a:off x="3835400" y="1028700"/>
            <a:ext cx="0" cy="5403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5CE8F2B8-71D0-7F27-BAB0-2BC22AAC934B}"/>
              </a:ext>
            </a:extLst>
          </p:cNvPr>
          <p:cNvCxnSpPr>
            <a:cxnSpLocks/>
          </p:cNvCxnSpPr>
          <p:nvPr/>
        </p:nvCxnSpPr>
        <p:spPr>
          <a:xfrm>
            <a:off x="6538654" y="1022350"/>
            <a:ext cx="0" cy="538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9CEC0DFF-125F-DCC3-5295-CB9767AB08C6}"/>
              </a:ext>
            </a:extLst>
          </p:cNvPr>
          <p:cNvCxnSpPr>
            <a:cxnSpLocks/>
          </p:cNvCxnSpPr>
          <p:nvPr/>
        </p:nvCxnSpPr>
        <p:spPr>
          <a:xfrm flipH="1">
            <a:off x="3831720" y="6407150"/>
            <a:ext cx="2713284" cy="19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5CDA3EC3-8F3B-FF42-6C77-81E77C19B2AC}"/>
              </a:ext>
            </a:extLst>
          </p:cNvPr>
          <p:cNvSpPr/>
          <p:nvPr/>
        </p:nvSpPr>
        <p:spPr>
          <a:xfrm>
            <a:off x="4181609" y="158780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F7C1C20-8D37-EA92-263F-655AFD2A5177}"/>
              </a:ext>
            </a:extLst>
          </p:cNvPr>
          <p:cNvCxnSpPr>
            <a:stCxn id="85" idx="5"/>
          </p:cNvCxnSpPr>
          <p:nvPr/>
        </p:nvCxnSpPr>
        <p:spPr>
          <a:xfrm>
            <a:off x="4400146" y="180634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타원 86">
            <a:extLst>
              <a:ext uri="{FF2B5EF4-FFF2-40B4-BE49-F238E27FC236}">
                <a16:creationId xmlns:a16="http://schemas.microsoft.com/office/drawing/2014/main" id="{532ABECD-E86A-0AEE-D3A7-9872B4B3465D}"/>
              </a:ext>
            </a:extLst>
          </p:cNvPr>
          <p:cNvSpPr/>
          <p:nvPr/>
        </p:nvSpPr>
        <p:spPr>
          <a:xfrm>
            <a:off x="4249844" y="317691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59EA5C5-8381-FC96-84DD-B4CF6F593E0D}"/>
              </a:ext>
            </a:extLst>
          </p:cNvPr>
          <p:cNvCxnSpPr>
            <a:stCxn id="87" idx="5"/>
          </p:cNvCxnSpPr>
          <p:nvPr/>
        </p:nvCxnSpPr>
        <p:spPr>
          <a:xfrm>
            <a:off x="4468381" y="339545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778B4362-5A04-3781-0F00-C6A8AA56B0E1}"/>
              </a:ext>
            </a:extLst>
          </p:cNvPr>
          <p:cNvSpPr/>
          <p:nvPr/>
        </p:nvSpPr>
        <p:spPr>
          <a:xfrm>
            <a:off x="4249844" y="512849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99914F16-D38F-8C65-46CE-338CCCF33780}"/>
              </a:ext>
            </a:extLst>
          </p:cNvPr>
          <p:cNvCxnSpPr>
            <a:stCxn id="89" idx="5"/>
          </p:cNvCxnSpPr>
          <p:nvPr/>
        </p:nvCxnSpPr>
        <p:spPr>
          <a:xfrm>
            <a:off x="4468381" y="5347033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4299802A-B5E8-CB54-8813-88DD51D16C18}"/>
              </a:ext>
            </a:extLst>
          </p:cNvPr>
          <p:cNvSpPr/>
          <p:nvPr/>
        </p:nvSpPr>
        <p:spPr>
          <a:xfrm>
            <a:off x="7198795" y="4347509"/>
            <a:ext cx="4900545" cy="594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팝업 상세내용은 추후 페이지 제작 시 내용 결정 후 문서에 반영 예정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A9E59FD-FAE5-B16A-1CCA-FCD2D1C1639A}"/>
              </a:ext>
            </a:extLst>
          </p:cNvPr>
          <p:cNvSpPr/>
          <p:nvPr/>
        </p:nvSpPr>
        <p:spPr>
          <a:xfrm>
            <a:off x="178010" y="1794375"/>
            <a:ext cx="1551307" cy="31775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2521E8BB-8F4D-7BD8-8AD3-18F088285AA3}"/>
              </a:ext>
            </a:extLst>
          </p:cNvPr>
          <p:cNvSpPr/>
          <p:nvPr/>
        </p:nvSpPr>
        <p:spPr>
          <a:xfrm>
            <a:off x="2298700" y="1796143"/>
            <a:ext cx="592839" cy="31775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61673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664F6F-50E9-7434-1765-FA20E076C24B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퀘스트 정보 구성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AFCB0-0D52-34F5-BAF5-DE56AC54094E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1-4. </a:t>
            </a:r>
            <a:r>
              <a:rPr lang="ko-KR" altLang="en-US" sz="1100" b="1" dirty="0">
                <a:solidFill>
                  <a:schemeClr val="tx1"/>
                </a:solidFill>
              </a:rPr>
              <a:t>퀘스트 정보 구성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퀘스트 유형별 상세 정보를 확인할 수 있는 정보 표시 영역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해당 </a:t>
            </a:r>
            <a:r>
              <a:rPr lang="en-US" altLang="ko-KR" sz="1100" dirty="0">
                <a:solidFill>
                  <a:schemeClr val="tx1"/>
                </a:solidFill>
              </a:rPr>
              <a:t>UI</a:t>
            </a:r>
            <a:r>
              <a:rPr lang="ko-KR" altLang="en-US" sz="1100" dirty="0">
                <a:solidFill>
                  <a:schemeClr val="tx1"/>
                </a:solidFill>
              </a:rPr>
              <a:t>는 탭으로 구분되며 다음과 같이 구성됨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10" name="표 57">
            <a:extLst>
              <a:ext uri="{FF2B5EF4-FFF2-40B4-BE49-F238E27FC236}">
                <a16:creationId xmlns:a16="http://schemas.microsoft.com/office/drawing/2014/main" id="{8201A873-C0BE-DCC8-62E2-7D5B389C3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62326"/>
              </p:ext>
            </p:extLst>
          </p:nvPr>
        </p:nvGraphicFramePr>
        <p:xfrm>
          <a:off x="7198795" y="1582192"/>
          <a:ext cx="4891605" cy="2062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스페셜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기간제한 없이 언제든지 수행할 수 있는 퀘스트 콘텐츠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그룹으로 구성된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퀘스트들이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나열되며 스크롤을 통해 모든 퀘스트를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일정 기간 동안 수행 가능한 퀘스트 콘텐츠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기간 단위 그룹 하위에 퀘스트 그룹이 배정된 방식으로 구성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 단위로 퀘스트 수행을 통해 획득한 보상 정보를 확인할 수 있는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디테일한 정보 열람의 목적보다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월단위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활동 정보를 확인할 수 있도록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가볍게 접근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pic>
        <p:nvPicPr>
          <p:cNvPr id="9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526E5BE9-3DC5-9E16-30C7-8C9076F42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7097B139-873A-AEE0-BD1B-27ED7BC6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72B35C5-8750-28B0-50F5-06014F8ED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10C450-7AA1-208C-BCA1-FA7D5FBABBA0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14ADFB2-ECED-D8F3-9FD1-AD41E8E8C909}"/>
              </a:ext>
            </a:extLst>
          </p:cNvPr>
          <p:cNvSpPr/>
          <p:nvPr/>
        </p:nvSpPr>
        <p:spPr>
          <a:xfrm>
            <a:off x="172064" y="1247060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32A18C1-B661-61D8-EAF0-11223CFC38EB}"/>
              </a:ext>
            </a:extLst>
          </p:cNvPr>
          <p:cNvGrpSpPr/>
          <p:nvPr/>
        </p:nvGrpSpPr>
        <p:grpSpPr>
          <a:xfrm>
            <a:off x="191947" y="2439218"/>
            <a:ext cx="2661064" cy="1155220"/>
            <a:chOff x="193966" y="1223059"/>
            <a:chExt cx="2931199" cy="127249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44640C70-2F6E-6B8A-FB49-77D36A6DAC5A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51A001B-4C0A-C864-4129-62686EBDDBD8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AB21ABA-52C1-230B-1365-2FDD6750CF56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800" dirty="0">
                  <a:solidFill>
                    <a:schemeClr val="tx1"/>
                  </a:solidFill>
                </a:rPr>
                <a:t> 이벤트를 참여해 다양한 상품을 받아보세요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0DFC75C-63A4-533E-7170-7A552BE3607F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700" b="1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구독 하기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924FD49-1DEE-DBD7-49A3-79091807D3E7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D044CFB-C8E0-CF7D-4313-3F6D97F16E32}"/>
                </a:ext>
              </a:extLst>
            </p:cNvPr>
            <p:cNvCxnSpPr>
              <a:stCxn id="31" idx="6"/>
              <a:endCxn id="35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BDBBF5F-02B5-5358-1B68-8A65F46A8FC6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CA66E023-D1EA-33BB-8D6B-E0B9FCE56ED9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7EF844B2-9761-9078-F127-572BA983C0BB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4A1C538D-76F8-2FF5-13E5-29B1CD787AF5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F7DB908E-A257-D115-F638-261308989AD1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D73802CF-6FED-A0D9-A22F-46A48D50AD38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0" name="Picture 2" descr="element yellow flower icon 10862328 PNG">
              <a:extLst>
                <a:ext uri="{FF2B5EF4-FFF2-40B4-BE49-F238E27FC236}">
                  <a16:creationId xmlns:a16="http://schemas.microsoft.com/office/drawing/2014/main" id="{67ED02E9-0BFD-2408-B4BF-A386D4B9C6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C940AE6-3054-D1AB-DA3C-D40F2FF6492C}"/>
              </a:ext>
            </a:extLst>
          </p:cNvPr>
          <p:cNvGrpSpPr/>
          <p:nvPr/>
        </p:nvGrpSpPr>
        <p:grpSpPr>
          <a:xfrm>
            <a:off x="172063" y="2142997"/>
            <a:ext cx="2712117" cy="241684"/>
            <a:chOff x="172063" y="910540"/>
            <a:chExt cx="3085269" cy="26621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69F979F-9FA4-C0F4-A339-86F7D24C82B1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CE8D0AAC-91F0-3A57-8947-8A13045D042A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스페셜</a:t>
                </a: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704F7407-8E39-AA01-4CDB-C1C67D19032A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한정</a:t>
                </a:r>
              </a:p>
            </p:txBody>
          </p:sp>
        </p:grp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037A4B89-00B3-6B16-75FD-28211C8CFFDB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수행내역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A5099EE-E1F3-D079-596A-4127F97D0FD3}"/>
              </a:ext>
            </a:extLst>
          </p:cNvPr>
          <p:cNvGrpSpPr/>
          <p:nvPr/>
        </p:nvGrpSpPr>
        <p:grpSpPr>
          <a:xfrm>
            <a:off x="247032" y="1589629"/>
            <a:ext cx="484243" cy="511884"/>
            <a:chOff x="6922723" y="3061823"/>
            <a:chExt cx="533400" cy="563847"/>
          </a:xfrm>
        </p:grpSpPr>
        <p:pic>
          <p:nvPicPr>
            <p:cNvPr id="43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11976E17-9641-8CC1-EE7F-E3F6AB7094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165D469-4FB6-60AB-E1D0-8D8ED8796C7E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93F0C74-7F3D-880F-7011-2D3CB615108D}"/>
              </a:ext>
            </a:extLst>
          </p:cNvPr>
          <p:cNvSpPr/>
          <p:nvPr/>
        </p:nvSpPr>
        <p:spPr>
          <a:xfrm>
            <a:off x="699860" y="1586803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8A2E14D-FB0D-2172-6D9C-24C5BB5DF16C}"/>
              </a:ext>
            </a:extLst>
          </p:cNvPr>
          <p:cNvGrpSpPr/>
          <p:nvPr/>
        </p:nvGrpSpPr>
        <p:grpSpPr>
          <a:xfrm>
            <a:off x="1701123" y="1579678"/>
            <a:ext cx="1151889" cy="219367"/>
            <a:chOff x="807087" y="2053698"/>
            <a:chExt cx="1646089" cy="313483"/>
          </a:xfrm>
        </p:grpSpPr>
        <p:pic>
          <p:nvPicPr>
            <p:cNvPr id="47" name="Picture 22">
              <a:extLst>
                <a:ext uri="{FF2B5EF4-FFF2-40B4-BE49-F238E27FC236}">
                  <a16:creationId xmlns:a16="http://schemas.microsoft.com/office/drawing/2014/main" id="{D0BFEA62-8E98-443F-781D-BF5C9093AA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2">
              <a:extLst>
                <a:ext uri="{FF2B5EF4-FFF2-40B4-BE49-F238E27FC236}">
                  <a16:creationId xmlns:a16="http://schemas.microsoft.com/office/drawing/2014/main" id="{10E3AAA2-2D46-2183-5648-9E365248F4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F46FA45B-E9B3-6060-4BB4-3247EEF0BB41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22DA7F9-2DBA-41A1-1C60-D8F5C027EE3A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5436911-8790-C22B-5F12-F7DAFF0D2F84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Picture 24" descr="Edit Icon PNG vector in SVG, PDF, AI, CDR format">
              <a:extLst>
                <a:ext uri="{FF2B5EF4-FFF2-40B4-BE49-F238E27FC236}">
                  <a16:creationId xmlns:a16="http://schemas.microsoft.com/office/drawing/2014/main" id="{2A9E8C14-1887-C249-2C9A-117029E87D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08BF227-086D-9546-85E7-D60DF7CF653B}"/>
              </a:ext>
            </a:extLst>
          </p:cNvPr>
          <p:cNvGrpSpPr/>
          <p:nvPr/>
        </p:nvGrpSpPr>
        <p:grpSpPr>
          <a:xfrm>
            <a:off x="1744133" y="1835983"/>
            <a:ext cx="1100034" cy="243214"/>
            <a:chOff x="1704309" y="1679346"/>
            <a:chExt cx="1139858" cy="243214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867D2F8-091A-5AF5-CF5C-FD9FA00D667A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8AC09C90-E023-CB64-D278-6B9417C2D562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E09B53F-B437-2CA7-4FCA-B6AC29F9204E}"/>
              </a:ext>
            </a:extLst>
          </p:cNvPr>
          <p:cNvGrpSpPr/>
          <p:nvPr/>
        </p:nvGrpSpPr>
        <p:grpSpPr>
          <a:xfrm>
            <a:off x="197590" y="3659237"/>
            <a:ext cx="2661064" cy="1056709"/>
            <a:chOff x="197590" y="3789866"/>
            <a:chExt cx="2661064" cy="1056709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09E8700-9723-24F7-E51C-4166C531BA22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653D5E61-C6A0-A35D-7BE6-853ADD21D1D3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4232F53-B195-CCE6-558F-66A40161AF0F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F58967DA-5D0E-0D72-0DC1-FFB9227B896A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1.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DBB924C-38C2-10A7-7CB1-B9881B889618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B06C4F84-4210-7BE0-7D96-BE99036A21B0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AD2B426-44D2-099E-D436-889CA84B45E5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1470D343-AC82-B081-9917-9B60E8660A70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FA37D291-B94F-65AC-5674-264C9E6A7B21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7887C2A-4EB2-463D-4804-A1B89634C136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87FC0FB6-863D-BE98-28DB-2475FD128D34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779D3BA7-B5A4-3CEA-8592-1AFECE7AF7D2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DD9708D-915E-8867-49E7-201B6F40B886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DCBB8ECA-2697-A12B-B4B4-A5C8D41BCB76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2DB4AC27-971E-3775-F3C7-34CEC2693F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B2254BB4-A93F-EEED-4FD7-85396484E03C}"/>
              </a:ext>
            </a:extLst>
          </p:cNvPr>
          <p:cNvSpPr/>
          <p:nvPr/>
        </p:nvSpPr>
        <p:spPr>
          <a:xfrm>
            <a:off x="205474" y="4942114"/>
            <a:ext cx="2646538" cy="1169126"/>
          </a:xfrm>
          <a:prstGeom prst="rect">
            <a:avLst/>
          </a:prstGeom>
          <a:solidFill>
            <a:schemeClr val="accent5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퀘스트 참고사항 및 금지행위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퀘스트는 매월 </a:t>
            </a:r>
            <a:r>
              <a:rPr lang="en-US" altLang="ko-KR" sz="800" b="1" dirty="0">
                <a:solidFill>
                  <a:srgbClr val="939593"/>
                </a:solidFill>
              </a:rPr>
              <a:t>1</a:t>
            </a:r>
            <a:r>
              <a:rPr lang="ko-KR" altLang="en-US" sz="800" b="1" dirty="0">
                <a:solidFill>
                  <a:srgbClr val="939593"/>
                </a:solidFill>
              </a:rPr>
              <a:t>일부터 말일까지 진행되며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기간 내에 조건을 달성한 경우 미션에 </a:t>
            </a:r>
            <a:r>
              <a:rPr lang="ko-KR" altLang="en-US" sz="800" b="1" dirty="0" err="1">
                <a:solidFill>
                  <a:srgbClr val="939593"/>
                </a:solidFill>
              </a:rPr>
              <a:t>참여됩니다</a:t>
            </a:r>
            <a:r>
              <a:rPr lang="en-US" altLang="ko-KR" sz="800" b="1" dirty="0">
                <a:solidFill>
                  <a:srgbClr val="93959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리뷰를 삭제 또는 수정하여 미션 달성 조건에 충족되지 않을 시 스탬프 획득 및 미션 완료가 취소될 수 있으며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해당 행위가 반복될 시 혜택 지급 대상에서 제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b="1" dirty="0">
              <a:solidFill>
                <a:srgbClr val="939593"/>
              </a:solidFill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DA91AB89-FA81-C84C-F2E1-C18DB62D008C}"/>
              </a:ext>
            </a:extLst>
          </p:cNvPr>
          <p:cNvGrpSpPr/>
          <p:nvPr/>
        </p:nvGrpSpPr>
        <p:grpSpPr>
          <a:xfrm>
            <a:off x="175297" y="1067068"/>
            <a:ext cx="2712116" cy="184335"/>
            <a:chOff x="170217" y="-680452"/>
            <a:chExt cx="2712116" cy="184335"/>
          </a:xfrm>
        </p:grpSpPr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F263B11C-84C8-DE6B-46E9-8549F45345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8940" r="749"/>
            <a:stretch/>
          </p:blipFill>
          <p:spPr>
            <a:xfrm>
              <a:off x="170217" y="-680452"/>
              <a:ext cx="2712116" cy="178700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0F9C6E8A-809C-5A57-672B-7A3F83B7AEE5}"/>
                </a:ext>
              </a:extLst>
            </p:cNvPr>
            <p:cNvSpPr/>
            <p:nvPr/>
          </p:nvSpPr>
          <p:spPr>
            <a:xfrm>
              <a:off x="2082800" y="-623117"/>
              <a:ext cx="749300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EA83CD7-696F-9FA8-3EDB-3D0AE7E45C03}"/>
              </a:ext>
            </a:extLst>
          </p:cNvPr>
          <p:cNvSpPr/>
          <p:nvPr/>
        </p:nvSpPr>
        <p:spPr>
          <a:xfrm>
            <a:off x="179423" y="753312"/>
            <a:ext cx="2712116" cy="13802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36734160-5971-CB21-EB2E-7C8F2EB0CA6C}"/>
              </a:ext>
            </a:extLst>
          </p:cNvPr>
          <p:cNvSpPr/>
          <p:nvPr/>
        </p:nvSpPr>
        <p:spPr>
          <a:xfrm>
            <a:off x="179423" y="4724400"/>
            <a:ext cx="2712116" cy="18845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0D900F7-0DA7-8EFF-E2D6-9ABD94F546AA}"/>
              </a:ext>
            </a:extLst>
          </p:cNvPr>
          <p:cNvSpPr/>
          <p:nvPr/>
        </p:nvSpPr>
        <p:spPr>
          <a:xfrm>
            <a:off x="179423" y="2125637"/>
            <a:ext cx="2706380" cy="256973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6BF11F20-4245-FBE1-BD49-E578E54A550A}"/>
              </a:ext>
            </a:extLst>
          </p:cNvPr>
          <p:cNvSpPr/>
          <p:nvPr/>
        </p:nvSpPr>
        <p:spPr>
          <a:xfrm>
            <a:off x="100830" y="184279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1A9E9472-B601-DE37-780A-BE835FAF35D1}"/>
              </a:ext>
            </a:extLst>
          </p:cNvPr>
          <p:cNvSpPr/>
          <p:nvPr/>
        </p:nvSpPr>
        <p:spPr>
          <a:xfrm>
            <a:off x="1180765" y="182070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2395B1F-2836-57B0-BCB5-F2D938686516}"/>
              </a:ext>
            </a:extLst>
          </p:cNvPr>
          <p:cNvCxnSpPr>
            <a:cxnSpLocks/>
            <a:stCxn id="79" idx="5"/>
          </p:cNvCxnSpPr>
          <p:nvPr/>
        </p:nvCxnSpPr>
        <p:spPr>
          <a:xfrm>
            <a:off x="319367" y="2061334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A4D320B-54F1-133F-FF1E-1698341C9F94}"/>
              </a:ext>
            </a:extLst>
          </p:cNvPr>
          <p:cNvCxnSpPr>
            <a:cxnSpLocks/>
            <a:stCxn id="80" idx="4"/>
          </p:cNvCxnSpPr>
          <p:nvPr/>
        </p:nvCxnSpPr>
        <p:spPr>
          <a:xfrm>
            <a:off x="1308781" y="2076736"/>
            <a:ext cx="47550" cy="168396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id="{9E73F605-FFE6-947A-B0AB-FD24CAA3C2D7}"/>
              </a:ext>
            </a:extLst>
          </p:cNvPr>
          <p:cNvSpPr/>
          <p:nvPr/>
        </p:nvSpPr>
        <p:spPr>
          <a:xfrm>
            <a:off x="2004668" y="180530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FA0EE7DF-C6E9-B123-1A5F-344F443CE416}"/>
              </a:ext>
            </a:extLst>
          </p:cNvPr>
          <p:cNvCxnSpPr>
            <a:cxnSpLocks/>
            <a:stCxn id="83" idx="4"/>
          </p:cNvCxnSpPr>
          <p:nvPr/>
        </p:nvCxnSpPr>
        <p:spPr>
          <a:xfrm>
            <a:off x="2132684" y="2061334"/>
            <a:ext cx="47550" cy="168396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41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C0E8D53-58A4-2D6D-513F-832C70F2A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6" y="753313"/>
            <a:ext cx="2722477" cy="58652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72613A-8457-74C5-6A2F-769D85A597D1}"/>
              </a:ext>
            </a:extLst>
          </p:cNvPr>
          <p:cNvSpPr/>
          <p:nvPr/>
        </p:nvSpPr>
        <p:spPr>
          <a:xfrm>
            <a:off x="179423" y="753312"/>
            <a:ext cx="2712116" cy="13802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2B288F-C644-71B0-D81A-7BADE1491123}"/>
              </a:ext>
            </a:extLst>
          </p:cNvPr>
          <p:cNvSpPr/>
          <p:nvPr/>
        </p:nvSpPr>
        <p:spPr>
          <a:xfrm>
            <a:off x="179423" y="4724400"/>
            <a:ext cx="2712116" cy="18845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39A9B0-FC9C-9F6E-08AE-7B1AD810B89F}"/>
              </a:ext>
            </a:extLst>
          </p:cNvPr>
          <p:cNvSpPr/>
          <p:nvPr/>
        </p:nvSpPr>
        <p:spPr>
          <a:xfrm>
            <a:off x="179423" y="2125637"/>
            <a:ext cx="2706380" cy="256973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AFCB0-0D52-34F5-BAF5-DE56AC54094E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1-4-1. </a:t>
            </a:r>
            <a:r>
              <a:rPr lang="ko-KR" altLang="en-US" sz="1000" b="1" dirty="0">
                <a:solidFill>
                  <a:schemeClr val="tx1"/>
                </a:solidFill>
              </a:rPr>
              <a:t>스페셜 퀘스트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디폴트 활성화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스페셜</a:t>
            </a:r>
            <a:r>
              <a:rPr lang="en-US" altLang="ko-KR" sz="1000" dirty="0">
                <a:solidFill>
                  <a:schemeClr val="tx1"/>
                </a:solidFill>
              </a:rPr>
              <a:t>] </a:t>
            </a:r>
            <a:r>
              <a:rPr lang="ko-KR" altLang="en-US" sz="1000" dirty="0">
                <a:solidFill>
                  <a:schemeClr val="tx1"/>
                </a:solidFill>
              </a:rPr>
              <a:t>탭을 선택하면 활성화되는 퀘스트 정보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시간 제한없이 언제든지 수행 가능한 퀘스트 그룹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개의 퀘스트 그룹은 최대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개의 퀘스트로 구성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</a:t>
            </a:r>
            <a:r>
              <a:rPr lang="ko-KR" altLang="en-US" sz="1000" b="1" dirty="0">
                <a:solidFill>
                  <a:schemeClr val="tx1"/>
                </a:solidFill>
              </a:rPr>
              <a:t>퀘스트 목록 은 관리자에서 편집 가능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설정된 퀘스트 만큼 퀘스트 영역에 표시되며 스크롤을 통해 열람 영역 전환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</a:rPr>
              <a:t>   1). </a:t>
            </a:r>
            <a:r>
              <a:rPr lang="ko-KR" altLang="en-US" sz="900" b="1" dirty="0">
                <a:solidFill>
                  <a:schemeClr val="tx1"/>
                </a:solidFill>
              </a:rPr>
              <a:t>스페셜 퀘스트의 구성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F36C41-8453-6C87-4BA0-2FEB29BE5254}"/>
              </a:ext>
            </a:extLst>
          </p:cNvPr>
          <p:cNvSpPr/>
          <p:nvPr/>
        </p:nvSpPr>
        <p:spPr>
          <a:xfrm>
            <a:off x="2032000" y="2162175"/>
            <a:ext cx="819150" cy="21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수행내역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F7DAF8-04A0-83C4-EA56-B65281E6B9D7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스페셜 퀘스트</a:t>
            </a: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D8E91848-0D0A-3101-8C9C-E3F53DA2521A}"/>
              </a:ext>
            </a:extLst>
          </p:cNvPr>
          <p:cNvGrpSpPr/>
          <p:nvPr/>
        </p:nvGrpSpPr>
        <p:grpSpPr>
          <a:xfrm>
            <a:off x="3072504" y="1530138"/>
            <a:ext cx="3859371" cy="1532557"/>
            <a:chOff x="197590" y="3789866"/>
            <a:chExt cx="2661064" cy="1056709"/>
          </a:xfrm>
        </p:grpSpPr>
        <p:sp>
          <p:nvSpPr>
            <p:cNvPr id="317" name="사각형: 둥근 모서리 316">
              <a:extLst>
                <a:ext uri="{FF2B5EF4-FFF2-40B4-BE49-F238E27FC236}">
                  <a16:creationId xmlns:a16="http://schemas.microsoft.com/office/drawing/2014/main" id="{5AD6F18F-8763-3416-848E-A4DC357F6C34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15875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18" name="사각형: 둥근 모서리 317">
              <a:extLst>
                <a:ext uri="{FF2B5EF4-FFF2-40B4-BE49-F238E27FC236}">
                  <a16:creationId xmlns:a16="http://schemas.microsoft.com/office/drawing/2014/main" id="{11092414-CCD6-FF59-127F-3D889C78A986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6928CFC7-691C-D053-A0BE-E7EDFA37B759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0" name="사각형: 둥근 모서리 319">
              <a:extLst>
                <a:ext uri="{FF2B5EF4-FFF2-40B4-BE49-F238E27FC236}">
                  <a16:creationId xmlns:a16="http://schemas.microsoft.com/office/drawing/2014/main" id="{2D830035-D9E2-C67B-5C62-74F5752FAEFE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                                          </a:t>
              </a:r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900" b="1" dirty="0">
                  <a:solidFill>
                    <a:srgbClr val="00B0F0"/>
                  </a:solidFill>
                </a:rPr>
                <a:t>[</a:t>
              </a:r>
              <a:r>
                <a:rPr lang="ko-KR" altLang="en-US" sz="900" b="1" dirty="0">
                  <a:solidFill>
                    <a:srgbClr val="00B0F0"/>
                  </a:solidFill>
                </a:rPr>
                <a:t>바로가기</a:t>
              </a:r>
              <a:r>
                <a:rPr lang="en-US" altLang="ko-KR" sz="900" b="1" dirty="0">
                  <a:solidFill>
                    <a:srgbClr val="00B0F0"/>
                  </a:solidFill>
                </a:rPr>
                <a:t>]</a:t>
              </a:r>
              <a:endParaRPr lang="ko-KR" altLang="en-US" sz="900" b="1" dirty="0">
                <a:solidFill>
                  <a:srgbClr val="00B0F0"/>
                </a:solidFill>
              </a:endParaRPr>
            </a:p>
          </p:txBody>
        </p:sp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2678ED21-C921-4EE9-EF56-749E466DE131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이등변 삼각형 321">
              <a:extLst>
                <a:ext uri="{FF2B5EF4-FFF2-40B4-BE49-F238E27FC236}">
                  <a16:creationId xmlns:a16="http://schemas.microsoft.com/office/drawing/2014/main" id="{A11ACD66-F9DA-4F70-EBE2-67804870B546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56C6B817-59A5-408A-15A1-C297F977EC76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B2344AE-05A6-8DD3-06E2-08C9450FE9C1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id="{0658EED0-19BE-33E7-3DD4-A7BAEA0D66E5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E240F851-B80B-BEA8-0F1F-FF93250BE65B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E0A6F9C7-48A1-68FA-BFD0-3E31783295E5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56AE7B42-95C8-C717-E88F-5A6B5407AAED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A498F2D3-8E9F-D516-C579-238CD1FE6579}"/>
                </a:ext>
              </a:extLst>
            </p:cNvPr>
            <p:cNvGrpSpPr/>
            <p:nvPr/>
          </p:nvGrpSpPr>
          <p:grpSpPr>
            <a:xfrm>
              <a:off x="2340769" y="4112260"/>
              <a:ext cx="468244" cy="473958"/>
              <a:chOff x="2287678" y="4039702"/>
              <a:chExt cx="502286" cy="508415"/>
            </a:xfrm>
          </p:grpSpPr>
          <p:sp>
            <p:nvSpPr>
              <p:cNvPr id="330" name="타원 329">
                <a:extLst>
                  <a:ext uri="{FF2B5EF4-FFF2-40B4-BE49-F238E27FC236}">
                    <a16:creationId xmlns:a16="http://schemas.microsoft.com/office/drawing/2014/main" id="{CAD14EA5-DCC8-3139-6C52-EE6AA4CE1D24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1" name="그림 330">
                <a:extLst>
                  <a:ext uri="{FF2B5EF4-FFF2-40B4-BE49-F238E27FC236}">
                    <a16:creationId xmlns:a16="http://schemas.microsoft.com/office/drawing/2014/main" id="{782A6181-B0F9-5143-A339-90D629BEF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7678" y="4039702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332" name="타원 331">
            <a:extLst>
              <a:ext uri="{FF2B5EF4-FFF2-40B4-BE49-F238E27FC236}">
                <a16:creationId xmlns:a16="http://schemas.microsoft.com/office/drawing/2014/main" id="{0B2DBCEA-AB35-9CD8-AA86-90454EE991A5}"/>
              </a:ext>
            </a:extLst>
          </p:cNvPr>
          <p:cNvSpPr/>
          <p:nvPr/>
        </p:nvSpPr>
        <p:spPr>
          <a:xfrm>
            <a:off x="2912762" y="120532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33" name="직선 화살표 연결선 332">
            <a:extLst>
              <a:ext uri="{FF2B5EF4-FFF2-40B4-BE49-F238E27FC236}">
                <a16:creationId xmlns:a16="http://schemas.microsoft.com/office/drawing/2014/main" id="{65A71EE6-D70C-E2B1-3B71-C2DD42DA9585}"/>
              </a:ext>
            </a:extLst>
          </p:cNvPr>
          <p:cNvCxnSpPr>
            <a:stCxn id="332" idx="5"/>
          </p:cNvCxnSpPr>
          <p:nvPr/>
        </p:nvCxnSpPr>
        <p:spPr>
          <a:xfrm>
            <a:off x="3131299" y="142385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타원 333">
            <a:extLst>
              <a:ext uri="{FF2B5EF4-FFF2-40B4-BE49-F238E27FC236}">
                <a16:creationId xmlns:a16="http://schemas.microsoft.com/office/drawing/2014/main" id="{C003616C-49CC-EEB2-5C47-39203AF6004C}"/>
              </a:ext>
            </a:extLst>
          </p:cNvPr>
          <p:cNvSpPr/>
          <p:nvPr/>
        </p:nvSpPr>
        <p:spPr>
          <a:xfrm>
            <a:off x="5294260" y="154082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35" name="직선 화살표 연결선 334">
            <a:extLst>
              <a:ext uri="{FF2B5EF4-FFF2-40B4-BE49-F238E27FC236}">
                <a16:creationId xmlns:a16="http://schemas.microsoft.com/office/drawing/2014/main" id="{39A57068-EE21-1480-92AD-A54ACE3081FC}"/>
              </a:ext>
            </a:extLst>
          </p:cNvPr>
          <p:cNvCxnSpPr>
            <a:cxnSpLocks/>
            <a:stCxn id="334" idx="3"/>
          </p:cNvCxnSpPr>
          <p:nvPr/>
        </p:nvCxnSpPr>
        <p:spPr>
          <a:xfrm flipH="1">
            <a:off x="5213794" y="1759358"/>
            <a:ext cx="117961" cy="11173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타원 337">
            <a:extLst>
              <a:ext uri="{FF2B5EF4-FFF2-40B4-BE49-F238E27FC236}">
                <a16:creationId xmlns:a16="http://schemas.microsoft.com/office/drawing/2014/main" id="{96B09A91-5336-9FF5-5CAD-7A168D9170A6}"/>
              </a:ext>
            </a:extLst>
          </p:cNvPr>
          <p:cNvSpPr/>
          <p:nvPr/>
        </p:nvSpPr>
        <p:spPr>
          <a:xfrm>
            <a:off x="2922095" y="196151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39" name="직선 화살표 연결선 338">
            <a:extLst>
              <a:ext uri="{FF2B5EF4-FFF2-40B4-BE49-F238E27FC236}">
                <a16:creationId xmlns:a16="http://schemas.microsoft.com/office/drawing/2014/main" id="{72128A94-FDFA-9B56-5D8B-EC31017EAC81}"/>
              </a:ext>
            </a:extLst>
          </p:cNvPr>
          <p:cNvCxnSpPr>
            <a:stCxn id="338" idx="5"/>
          </p:cNvCxnSpPr>
          <p:nvPr/>
        </p:nvCxnSpPr>
        <p:spPr>
          <a:xfrm>
            <a:off x="3140632" y="2180053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타원 339">
            <a:extLst>
              <a:ext uri="{FF2B5EF4-FFF2-40B4-BE49-F238E27FC236}">
                <a16:creationId xmlns:a16="http://schemas.microsoft.com/office/drawing/2014/main" id="{5F739935-6968-1B3E-057E-F00F5CA79AD0}"/>
              </a:ext>
            </a:extLst>
          </p:cNvPr>
          <p:cNvSpPr/>
          <p:nvPr/>
        </p:nvSpPr>
        <p:spPr>
          <a:xfrm>
            <a:off x="6677971" y="174168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41" name="직선 화살표 연결선 340">
            <a:extLst>
              <a:ext uri="{FF2B5EF4-FFF2-40B4-BE49-F238E27FC236}">
                <a16:creationId xmlns:a16="http://schemas.microsoft.com/office/drawing/2014/main" id="{3D5FB981-F37E-ED8A-D2DD-937447C15394}"/>
              </a:ext>
            </a:extLst>
          </p:cNvPr>
          <p:cNvCxnSpPr>
            <a:cxnSpLocks/>
            <a:stCxn id="340" idx="3"/>
          </p:cNvCxnSpPr>
          <p:nvPr/>
        </p:nvCxnSpPr>
        <p:spPr>
          <a:xfrm flipH="1">
            <a:off x="6617320" y="1960222"/>
            <a:ext cx="98146" cy="78459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타원 343">
            <a:extLst>
              <a:ext uri="{FF2B5EF4-FFF2-40B4-BE49-F238E27FC236}">
                <a16:creationId xmlns:a16="http://schemas.microsoft.com/office/drawing/2014/main" id="{E5668EE3-E1A4-C340-6BD2-59CBD3BE321D}"/>
              </a:ext>
            </a:extLst>
          </p:cNvPr>
          <p:cNvSpPr/>
          <p:nvPr/>
        </p:nvSpPr>
        <p:spPr>
          <a:xfrm>
            <a:off x="3140632" y="298438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45" name="직선 화살표 연결선 344">
            <a:extLst>
              <a:ext uri="{FF2B5EF4-FFF2-40B4-BE49-F238E27FC236}">
                <a16:creationId xmlns:a16="http://schemas.microsoft.com/office/drawing/2014/main" id="{D2CEAEDB-8220-620B-B387-3685A41CAB36}"/>
              </a:ext>
            </a:extLst>
          </p:cNvPr>
          <p:cNvCxnSpPr>
            <a:cxnSpLocks/>
            <a:stCxn id="344" idx="7"/>
          </p:cNvCxnSpPr>
          <p:nvPr/>
        </p:nvCxnSpPr>
        <p:spPr>
          <a:xfrm flipV="1">
            <a:off x="3359169" y="2926537"/>
            <a:ext cx="117961" cy="9534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D4A4FF2-B869-8641-981C-E21C99099A96}"/>
              </a:ext>
            </a:extLst>
          </p:cNvPr>
          <p:cNvSpPr/>
          <p:nvPr/>
        </p:nvSpPr>
        <p:spPr>
          <a:xfrm>
            <a:off x="4152423" y="1241990"/>
            <a:ext cx="1667806" cy="303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퀘스트 그룹의 구성</a:t>
            </a:r>
          </a:p>
        </p:txBody>
      </p:sp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6AA7A85-BF92-7201-01CC-A0B6B7BDBB65}"/>
              </a:ext>
            </a:extLst>
          </p:cNvPr>
          <p:cNvGrpSpPr/>
          <p:nvPr/>
        </p:nvGrpSpPr>
        <p:grpSpPr>
          <a:xfrm>
            <a:off x="3109500" y="3494073"/>
            <a:ext cx="3859371" cy="1532557"/>
            <a:chOff x="197590" y="3789866"/>
            <a:chExt cx="2661064" cy="1056709"/>
          </a:xfrm>
        </p:grpSpPr>
        <p:sp>
          <p:nvSpPr>
            <p:cNvPr id="351" name="사각형: 둥근 모서리 350">
              <a:extLst>
                <a:ext uri="{FF2B5EF4-FFF2-40B4-BE49-F238E27FC236}">
                  <a16:creationId xmlns:a16="http://schemas.microsoft.com/office/drawing/2014/main" id="{C4130792-27BC-32CA-A501-21C2C5082D7B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15875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2" name="사각형: 둥근 모서리 351">
              <a:extLst>
                <a:ext uri="{FF2B5EF4-FFF2-40B4-BE49-F238E27FC236}">
                  <a16:creationId xmlns:a16="http://schemas.microsoft.com/office/drawing/2014/main" id="{E185B1DF-CBF6-AB5D-D020-FC8F2FD124CE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5C65534E-02F7-ABB4-E6C8-3FDCB540CB6E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4" name="사각형: 둥근 모서리 353">
              <a:extLst>
                <a:ext uri="{FF2B5EF4-FFF2-40B4-BE49-F238E27FC236}">
                  <a16:creationId xmlns:a16="http://schemas.microsoft.com/office/drawing/2014/main" id="{F9162F65-F17E-3CC3-C5F3-0CC4C2D21372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1/1                                             </a:t>
              </a:r>
              <a:r>
                <a:rPr lang="en-US" altLang="ko-KR" sz="800" b="1" dirty="0">
                  <a:solidFill>
                    <a:srgbClr val="00B0F0"/>
                  </a:solidFill>
                </a:rPr>
                <a:t>[</a:t>
              </a:r>
              <a:r>
                <a:rPr lang="ko-KR" altLang="en-US" sz="800" b="1" dirty="0">
                  <a:solidFill>
                    <a:srgbClr val="00B0F0"/>
                  </a:solidFill>
                </a:rPr>
                <a:t>바로가기</a:t>
              </a:r>
              <a:r>
                <a:rPr lang="en-US" altLang="ko-KR" sz="800" b="1" dirty="0">
                  <a:solidFill>
                    <a:srgbClr val="00B0F0"/>
                  </a:solidFill>
                </a:rPr>
                <a:t>]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F6E7BB75-5F08-E69C-CD12-363F742ED90E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이등변 삼각형 355">
              <a:extLst>
                <a:ext uri="{FF2B5EF4-FFF2-40B4-BE49-F238E27FC236}">
                  <a16:creationId xmlns:a16="http://schemas.microsoft.com/office/drawing/2014/main" id="{8BE9114D-90CD-2F45-E291-8C33FFBBFFEB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06BE920E-B7E8-E5F3-6C8B-4FCD0C593C8A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D03ED600-9D54-7471-F098-14CB3B21C32B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00C4CD67-FECE-FC67-8FBC-35B2A2B209FB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77BE378A-E26C-B382-D8CB-ADBBE6AF882F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타원 360">
              <a:extLst>
                <a:ext uri="{FF2B5EF4-FFF2-40B4-BE49-F238E27FC236}">
                  <a16:creationId xmlns:a16="http://schemas.microsoft.com/office/drawing/2014/main" id="{E81C31FA-4946-4956-0DE9-F93E88A8B112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59646B3F-244F-20FE-3EF7-3EF941BD6F43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002893F9-9D39-C264-525C-314DA547ED6E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364" name="타원 363">
                <a:extLst>
                  <a:ext uri="{FF2B5EF4-FFF2-40B4-BE49-F238E27FC236}">
                    <a16:creationId xmlns:a16="http://schemas.microsoft.com/office/drawing/2014/main" id="{6DA6FE03-8A34-F3CA-87EC-05B3B932EB95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E410E2CB-22F5-BA1E-E34B-AB1A456F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pic>
        <p:nvPicPr>
          <p:cNvPr id="366" name="Picture 2" descr="element yellow flower icon 10862328 PNG">
            <a:extLst>
              <a:ext uri="{FF2B5EF4-FFF2-40B4-BE49-F238E27FC236}">
                <a16:creationId xmlns:a16="http://schemas.microsoft.com/office/drawing/2014/main" id="{40025161-5EE1-B57D-83C0-BE68CB9E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70" y="4178913"/>
            <a:ext cx="350972" cy="3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C838ECEA-7590-1A23-547E-8A60B507EEB3}"/>
              </a:ext>
            </a:extLst>
          </p:cNvPr>
          <p:cNvSpPr/>
          <p:nvPr/>
        </p:nvSpPr>
        <p:spPr>
          <a:xfrm>
            <a:off x="3729634" y="4098621"/>
            <a:ext cx="575666" cy="480487"/>
          </a:xfrm>
          <a:prstGeom prst="rect">
            <a:avLst/>
          </a:prstGeom>
          <a:noFill/>
          <a:ln w="19050"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10PT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69" name="사각형: 둥근 모서리 368">
            <a:extLst>
              <a:ext uri="{FF2B5EF4-FFF2-40B4-BE49-F238E27FC236}">
                <a16:creationId xmlns:a16="http://schemas.microsoft.com/office/drawing/2014/main" id="{370A5317-30B6-064C-1427-511B650ADA6A}"/>
              </a:ext>
            </a:extLst>
          </p:cNvPr>
          <p:cNvSpPr/>
          <p:nvPr/>
        </p:nvSpPr>
        <p:spPr>
          <a:xfrm>
            <a:off x="3782119" y="4093634"/>
            <a:ext cx="505689" cy="15451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56F5CB1B-0708-0D2E-39BF-99911164FA18}"/>
              </a:ext>
            </a:extLst>
          </p:cNvPr>
          <p:cNvSpPr txBox="1"/>
          <p:nvPr/>
        </p:nvSpPr>
        <p:spPr>
          <a:xfrm>
            <a:off x="3622573" y="4062096"/>
            <a:ext cx="8324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보상획득</a:t>
            </a:r>
          </a:p>
        </p:txBody>
      </p:sp>
      <p:pic>
        <p:nvPicPr>
          <p:cNvPr id="367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A56A6603-4290-6947-6622-48B4BD74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44" y="3870641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64B540A1-78B4-E43D-1D68-793891F14A2E}"/>
              </a:ext>
            </a:extLst>
          </p:cNvPr>
          <p:cNvSpPr/>
          <p:nvPr/>
        </p:nvSpPr>
        <p:spPr>
          <a:xfrm>
            <a:off x="4007962" y="3217136"/>
            <a:ext cx="1915318" cy="303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퀘스트 완료 후 보상획득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375" name="표 57">
            <a:extLst>
              <a:ext uri="{FF2B5EF4-FFF2-40B4-BE49-F238E27FC236}">
                <a16:creationId xmlns:a16="http://schemas.microsoft.com/office/drawing/2014/main" id="{589E67C6-DEF3-B3CB-319A-86EE6C9EB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010764"/>
              </p:ext>
            </p:extLst>
          </p:nvPr>
        </p:nvGraphicFramePr>
        <p:xfrm>
          <a:off x="7198795" y="2432939"/>
          <a:ext cx="4891605" cy="4163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그룹의 이름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퀘스트그룹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Name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컬럼 참조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 설명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퀘스트그룹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보상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아직 미완료된 퀘스트로 퀘스트 보상 정보 텍스트 또는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표시되는 보상 정보는 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이미지로 구분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완료시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완료 이미지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스탬프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 완료보상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 완료 보상이 설정되어 있는 경우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 완료 보상이 없으면 해당 영역까지 퀘스트 보상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보상 표시 영역 사이즈 변경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그룹내 모든 퀘스트 완료 시 보상획득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 획득 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7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조건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조건 텍스트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그룹내 순서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+description+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횟수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&gt;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유형에 따라 정보 표시 형식이 달라질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3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바로가기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수행을 위한 서비스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바로가기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링크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링크 터치 시 정의된 링크 서비스 페이지로 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2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보상획득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완료시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해당 퀘스트 상단에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보상 획득이 완료되어야 다음 퀘스트 수행 가능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 획득 버튼 클릭 시 확인 창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28151"/>
                  </a:ext>
                </a:extLst>
              </a:tr>
            </a:tbl>
          </a:graphicData>
        </a:graphic>
      </p:graphicFrame>
      <p:sp>
        <p:nvSpPr>
          <p:cNvPr id="376" name="타원 375">
            <a:extLst>
              <a:ext uri="{FF2B5EF4-FFF2-40B4-BE49-F238E27FC236}">
                <a16:creationId xmlns:a16="http://schemas.microsoft.com/office/drawing/2014/main" id="{7B6BF70A-1B17-FCB8-08B8-F63AB1DECDB1}"/>
              </a:ext>
            </a:extLst>
          </p:cNvPr>
          <p:cNvSpPr/>
          <p:nvPr/>
        </p:nvSpPr>
        <p:spPr>
          <a:xfrm>
            <a:off x="3452924" y="374022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5687B4D5-A9F3-B307-0FCC-837CBCD7B51D}"/>
              </a:ext>
            </a:extLst>
          </p:cNvPr>
          <p:cNvCxnSpPr>
            <a:stCxn id="376" idx="5"/>
          </p:cNvCxnSpPr>
          <p:nvPr/>
        </p:nvCxnSpPr>
        <p:spPr>
          <a:xfrm>
            <a:off x="3671461" y="395875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타원 377">
            <a:extLst>
              <a:ext uri="{FF2B5EF4-FFF2-40B4-BE49-F238E27FC236}">
                <a16:creationId xmlns:a16="http://schemas.microsoft.com/office/drawing/2014/main" id="{E0AAE1BC-247D-5012-1049-28C71BA5B866}"/>
              </a:ext>
            </a:extLst>
          </p:cNvPr>
          <p:cNvSpPr/>
          <p:nvPr/>
        </p:nvSpPr>
        <p:spPr>
          <a:xfrm>
            <a:off x="6054470" y="296417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f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9EEE0219-24FD-F0D9-ECCA-250341590E6D}"/>
              </a:ext>
            </a:extLst>
          </p:cNvPr>
          <p:cNvCxnSpPr>
            <a:cxnSpLocks/>
            <a:stCxn id="378" idx="7"/>
          </p:cNvCxnSpPr>
          <p:nvPr/>
        </p:nvCxnSpPr>
        <p:spPr>
          <a:xfrm flipV="1">
            <a:off x="6273007" y="2906330"/>
            <a:ext cx="117961" cy="9534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DEE6189B-1495-81D7-66CF-C8467E4C2F3E}"/>
              </a:ext>
            </a:extLst>
          </p:cNvPr>
          <p:cNvSpPr/>
          <p:nvPr/>
        </p:nvSpPr>
        <p:spPr>
          <a:xfrm rot="10800000">
            <a:off x="4818486" y="5101168"/>
            <a:ext cx="360934" cy="3111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50EDD8-E480-7F1C-5A2F-8FE4550536ED}"/>
              </a:ext>
            </a:extLst>
          </p:cNvPr>
          <p:cNvSpPr/>
          <p:nvPr/>
        </p:nvSpPr>
        <p:spPr>
          <a:xfrm>
            <a:off x="3645410" y="5469565"/>
            <a:ext cx="2717800" cy="1181100"/>
          </a:xfrm>
          <a:prstGeom prst="roundRect">
            <a:avLst>
              <a:gd name="adj" fmla="val 430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F57C4E-031D-C118-EF2C-A92DF33EEEA2}"/>
              </a:ext>
            </a:extLst>
          </p:cNvPr>
          <p:cNvSpPr/>
          <p:nvPr/>
        </p:nvSpPr>
        <p:spPr>
          <a:xfrm>
            <a:off x="4640623" y="6201925"/>
            <a:ext cx="718647" cy="32106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7156DC-5D08-312F-B7C3-F28CA42E7E59}"/>
              </a:ext>
            </a:extLst>
          </p:cNvPr>
          <p:cNvSpPr/>
          <p:nvPr/>
        </p:nvSpPr>
        <p:spPr>
          <a:xfrm>
            <a:off x="3683000" y="5715000"/>
            <a:ext cx="2641600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</a:rPr>
              <a:t>퀘스트 완료 보상을 획득하였습니다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FA3F51E9-5036-79B1-FBE3-4445D71DE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9EB376C-6668-9464-4BA0-91EE6EFDE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0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  2</a:t>
            </a:r>
            <a:r>
              <a:rPr lang="en-US" altLang="ko-KR" sz="900" b="1" dirty="0">
                <a:solidFill>
                  <a:schemeClr val="tx1"/>
                </a:solidFill>
              </a:rPr>
              <a:t>). </a:t>
            </a:r>
            <a:r>
              <a:rPr lang="ko-KR" altLang="en-US" sz="900" b="1" dirty="0">
                <a:solidFill>
                  <a:schemeClr val="tx1"/>
                </a:solidFill>
              </a:rPr>
              <a:t>퀘스트 그룹 표시 규칙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○ 퀘스트 그룹은 좌측부터 우측 순서로 </a:t>
            </a:r>
            <a:r>
              <a:rPr lang="en-US" altLang="ko-KR" sz="900" dirty="0">
                <a:solidFill>
                  <a:schemeClr val="tx1"/>
                </a:solidFill>
              </a:rPr>
              <a:t>1~5</a:t>
            </a:r>
            <a:r>
              <a:rPr lang="ko-KR" altLang="en-US" sz="900" dirty="0">
                <a:solidFill>
                  <a:schemeClr val="tx1"/>
                </a:solidFill>
              </a:rPr>
              <a:t>개 까지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○ 퀘스트 그룹 완료보상 설정 시 퀘스트 수량과 무관하게 완료 보상이 우측 끝에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○ 전체 프레임 사이즈는 동일하므로 퀘스트 그룹 완료 보상 여부에 따라 퀘스트 아이콘</a:t>
            </a: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    </a:t>
            </a:r>
            <a:r>
              <a:rPr lang="ko-KR" altLang="en-US" sz="900" dirty="0">
                <a:solidFill>
                  <a:schemeClr val="tx1"/>
                </a:solidFill>
              </a:rPr>
              <a:t>사이즈가 달라짐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좌측 이미지 참고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○ 퀘스트가 </a:t>
            </a:r>
            <a:r>
              <a:rPr lang="en-US" altLang="ko-KR" sz="900" dirty="0">
                <a:solidFill>
                  <a:schemeClr val="tx1"/>
                </a:solidFill>
              </a:rPr>
              <a:t>5</a:t>
            </a:r>
            <a:r>
              <a:rPr lang="ko-KR" altLang="en-US" sz="900" dirty="0">
                <a:solidFill>
                  <a:schemeClr val="tx1"/>
                </a:solidFill>
              </a:rPr>
              <a:t>개 </a:t>
            </a:r>
            <a:r>
              <a:rPr lang="ko-KR" altLang="en-US" sz="900" dirty="0" err="1">
                <a:solidFill>
                  <a:schemeClr val="tx1"/>
                </a:solidFill>
              </a:rPr>
              <a:t>미만이어도</a:t>
            </a:r>
            <a:r>
              <a:rPr lang="ko-KR" altLang="en-US" sz="900" dirty="0">
                <a:solidFill>
                  <a:schemeClr val="tx1"/>
                </a:solidFill>
              </a:rPr>
              <a:t> 그룹 완료 보상이 지정될 수 있음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○ 퀘스트 수량에 따른 배치 방법은 좌</a:t>
            </a:r>
            <a:r>
              <a:rPr lang="en-US" altLang="ko-KR" sz="900" dirty="0">
                <a:solidFill>
                  <a:schemeClr val="tx1"/>
                </a:solidFill>
              </a:rPr>
              <a:t>/</a:t>
            </a:r>
            <a:r>
              <a:rPr lang="ko-KR" altLang="en-US" sz="900" dirty="0">
                <a:solidFill>
                  <a:schemeClr val="tx1"/>
                </a:solidFill>
              </a:rPr>
              <a:t>우 균형에 맞춰 조정</a:t>
            </a: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FAB9DC-A49A-6329-FF7A-53822E00C6B2}"/>
              </a:ext>
            </a:extLst>
          </p:cNvPr>
          <p:cNvGrpSpPr/>
          <p:nvPr/>
        </p:nvGrpSpPr>
        <p:grpSpPr>
          <a:xfrm>
            <a:off x="3060271" y="753312"/>
            <a:ext cx="3852111" cy="1672277"/>
            <a:chOff x="193966" y="1223059"/>
            <a:chExt cx="2931199" cy="1272491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7F29AAD-ABB1-361A-EB67-99D01CC94863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32DF3DE-DFF7-524B-5928-62204C35ACCB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25FE2D-E8B9-444F-77C4-E0B1BA70A551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800" dirty="0">
                  <a:solidFill>
                    <a:schemeClr val="tx1"/>
                  </a:solidFill>
                </a:rPr>
                <a:t> 이벤트를 참여해 다양한 상품을 받아보세요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99E74DA-2624-A5EB-6CAE-7FDCE70F84A6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700" b="1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구독 하기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D6BABE8F-6285-A00A-E089-117A1D8E850D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3F93044-3F82-E07C-8E23-2CBC47F0CEBD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078113E-61C6-E7B7-7889-662846C89651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38147FE-78FE-C82A-A651-4C8F50AB9DCD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DA13AD8-14F4-F8C9-782F-392469D087D8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55E8611-3258-35E7-260C-DDDBC94BBA51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42AEE4D7-F0A5-938B-7E28-FFB560F393B4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0243BA7-391C-F4C0-3781-D61F232A15DB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Picture 2" descr="element yellow flower icon 10862328 PNG">
              <a:extLst>
                <a:ext uri="{FF2B5EF4-FFF2-40B4-BE49-F238E27FC236}">
                  <a16:creationId xmlns:a16="http://schemas.microsoft.com/office/drawing/2014/main" id="{EA58DE93-F08E-351C-3FFF-47F866D84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782383-CFE4-20B1-7617-31C8EB04B939}"/>
              </a:ext>
            </a:extLst>
          </p:cNvPr>
          <p:cNvGrpSpPr/>
          <p:nvPr/>
        </p:nvGrpSpPr>
        <p:grpSpPr>
          <a:xfrm>
            <a:off x="3072504" y="2763853"/>
            <a:ext cx="3859371" cy="1532557"/>
            <a:chOff x="197590" y="3789866"/>
            <a:chExt cx="2661064" cy="1056709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AFC881E-076B-9DC4-3FEC-6196AF059FCA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3DC1320-4CFE-E3D0-3BD6-C57F0E7A4120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DA9457E-578E-F361-AA70-6FA231550A12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A5FDC15-D32F-24F4-45FD-2E4353665886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1.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8DC144E-4866-F978-0FBA-7560D07748DC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49CC0BCB-90D0-B29C-5E07-E5DDB025ADB1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5D293A-B19B-5C67-36F3-ED18BC41AA64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C07A1F-B8C7-58C5-FE94-B083AA288E4A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ED3408-3AA1-8D8F-4B1E-FAAC196CB2C1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65E6A73-DBDC-DC8D-BA46-18E788040066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884D3E-5129-54DB-1E45-4AD418CA52BA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1E5DF7-610D-848F-64B3-264F75038AFC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5F7A085-D8A9-E107-098B-F84A97254199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0D9BDC2-1537-B6FA-440E-6A30B4B5E531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C413776-6105-7925-9F27-DF82E0C72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0B3BE8-007A-D06D-70DF-36F89D82F410}"/>
              </a:ext>
            </a:extLst>
          </p:cNvPr>
          <p:cNvSpPr/>
          <p:nvPr/>
        </p:nvSpPr>
        <p:spPr>
          <a:xfrm>
            <a:off x="3168650" y="2413000"/>
            <a:ext cx="3644900" cy="287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그룹완료 보상이 없는 퀘스트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AEEA2E-7CDC-C500-DF65-67E2DC320FD1}"/>
              </a:ext>
            </a:extLst>
          </p:cNvPr>
          <p:cNvSpPr/>
          <p:nvPr/>
        </p:nvSpPr>
        <p:spPr>
          <a:xfrm>
            <a:off x="3140010" y="4303961"/>
            <a:ext cx="3644900" cy="287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그룹완료 보상이 있는 퀘스트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527BA7D-8588-FE5A-AC10-C01007A0445C}"/>
              </a:ext>
            </a:extLst>
          </p:cNvPr>
          <p:cNvSpPr/>
          <p:nvPr/>
        </p:nvSpPr>
        <p:spPr>
          <a:xfrm>
            <a:off x="7718952" y="2275250"/>
            <a:ext cx="1971578" cy="782913"/>
          </a:xfrm>
          <a:prstGeom prst="roundRect">
            <a:avLst>
              <a:gd name="adj" fmla="val 8242"/>
            </a:avLst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451EE6E-0955-562C-DE5C-1DD2069E5FEA}"/>
              </a:ext>
            </a:extLst>
          </p:cNvPr>
          <p:cNvSpPr/>
          <p:nvPr/>
        </p:nvSpPr>
        <p:spPr>
          <a:xfrm>
            <a:off x="7722520" y="2311581"/>
            <a:ext cx="1963088" cy="132350"/>
          </a:xfrm>
          <a:prstGeom prst="roundRect">
            <a:avLst>
              <a:gd name="adj" fmla="val 18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D1B8AA54-BF78-DF8F-4593-53753FF96A4C}"/>
              </a:ext>
            </a:extLst>
          </p:cNvPr>
          <p:cNvSpPr/>
          <p:nvPr/>
        </p:nvSpPr>
        <p:spPr>
          <a:xfrm>
            <a:off x="7719823" y="2446528"/>
            <a:ext cx="1970706" cy="93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26C2B1E-21E2-D689-16BD-62126431C7DB}"/>
              </a:ext>
            </a:extLst>
          </p:cNvPr>
          <p:cNvSpPr/>
          <p:nvPr/>
        </p:nvSpPr>
        <p:spPr>
          <a:xfrm>
            <a:off x="7762359" y="2866591"/>
            <a:ext cx="1881458" cy="1487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43" name="이등변 삼각형 42">
            <a:extLst>
              <a:ext uri="{FF2B5EF4-FFF2-40B4-BE49-F238E27FC236}">
                <a16:creationId xmlns:a16="http://schemas.microsoft.com/office/drawing/2014/main" id="{426B9D1D-6743-E15D-E908-789CEC0ECE9E}"/>
              </a:ext>
            </a:extLst>
          </p:cNvPr>
          <p:cNvSpPr/>
          <p:nvPr/>
        </p:nvSpPr>
        <p:spPr>
          <a:xfrm>
            <a:off x="8157913" y="2836366"/>
            <a:ext cx="50755" cy="3382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6C385FB-E297-AEF8-5EC2-ED32B5DD78D2}"/>
              </a:ext>
            </a:extLst>
          </p:cNvPr>
          <p:cNvSpPr/>
          <p:nvPr/>
        </p:nvSpPr>
        <p:spPr>
          <a:xfrm>
            <a:off x="8044753" y="2625103"/>
            <a:ext cx="283782" cy="160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F10963D-A3C7-1A6F-D024-FDE0E33F5192}"/>
              </a:ext>
            </a:extLst>
          </p:cNvPr>
          <p:cNvSpPr/>
          <p:nvPr/>
        </p:nvSpPr>
        <p:spPr>
          <a:xfrm>
            <a:off x="8569325" y="2686420"/>
            <a:ext cx="753383" cy="53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8A52C9B-5A9B-5632-A739-A7F8DE653752}"/>
              </a:ext>
            </a:extLst>
          </p:cNvPr>
          <p:cNvGrpSpPr/>
          <p:nvPr/>
        </p:nvGrpSpPr>
        <p:grpSpPr>
          <a:xfrm>
            <a:off x="9306829" y="2514112"/>
            <a:ext cx="346923" cy="351152"/>
            <a:chOff x="2287676" y="4039705"/>
            <a:chExt cx="502288" cy="508412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47B0853-759A-4FA6-DFEC-8566DAE803B5}"/>
                </a:ext>
              </a:extLst>
            </p:cNvPr>
            <p:cNvSpPr/>
            <p:nvPr/>
          </p:nvSpPr>
          <p:spPr>
            <a:xfrm>
              <a:off x="2293318" y="4051472"/>
              <a:ext cx="496646" cy="49664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F3C5F40-7295-8F02-BE9C-CFE57E278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8" b="90566" l="9797" r="89865">
                          <a14:foregroundMark x1="29054" y1="34906" x2="32432" y2="44025"/>
                          <a14:foregroundMark x1="43581" y1="36478" x2="43581" y2="36478"/>
                          <a14:foregroundMark x1="60135" y1="47170" x2="60135" y2="47170"/>
                          <a14:foregroundMark x1="63851" y1="44654" x2="63851" y2="44654"/>
                          <a14:foregroundMark x1="65541" y1="43396" x2="65541" y2="43396"/>
                          <a14:foregroundMark x1="53041" y1="71384" x2="53041" y2="71384"/>
                          <a14:foregroundMark x1="57770" y1="63522" x2="57770" y2="63522"/>
                          <a14:foregroundMark x1="57770" y1="63522" x2="57770" y2="63522"/>
                          <a14:foregroundMark x1="57095" y1="53774" x2="57095" y2="53774"/>
                          <a14:foregroundMark x1="27703" y1="33962" x2="27703" y2="33962"/>
                          <a14:foregroundMark x1="27365" y1="37107" x2="27365" y2="37107"/>
                          <a14:foregroundMark x1="28041" y1="44969" x2="28041" y2="44969"/>
                          <a14:foregroundMark x1="51689" y1="70126" x2="51689" y2="70126"/>
                          <a14:foregroundMark x1="68581" y1="90566" x2="68581" y2="90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7676" y="4039705"/>
              <a:ext cx="466345" cy="501005"/>
            </a:xfrm>
            <a:prstGeom prst="rect">
              <a:avLst/>
            </a:prstGeom>
          </p:spPr>
        </p:pic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487B3A3-96CF-810F-3432-661D6315D0A6}"/>
              </a:ext>
            </a:extLst>
          </p:cNvPr>
          <p:cNvSpPr/>
          <p:nvPr/>
        </p:nvSpPr>
        <p:spPr>
          <a:xfrm>
            <a:off x="7725258" y="3095874"/>
            <a:ext cx="1971578" cy="782915"/>
          </a:xfrm>
          <a:prstGeom prst="roundRect">
            <a:avLst>
              <a:gd name="adj" fmla="val 8242"/>
            </a:avLst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B7210C31-19EE-170C-CAD6-8D66A75D076F}"/>
              </a:ext>
            </a:extLst>
          </p:cNvPr>
          <p:cNvSpPr/>
          <p:nvPr/>
        </p:nvSpPr>
        <p:spPr>
          <a:xfrm>
            <a:off x="7728826" y="3132205"/>
            <a:ext cx="1963088" cy="132351"/>
          </a:xfrm>
          <a:prstGeom prst="roundRect">
            <a:avLst>
              <a:gd name="adj" fmla="val 18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29792C7-165F-A642-D83C-6F452643E2A6}"/>
              </a:ext>
            </a:extLst>
          </p:cNvPr>
          <p:cNvSpPr/>
          <p:nvPr/>
        </p:nvSpPr>
        <p:spPr>
          <a:xfrm>
            <a:off x="7726129" y="3267152"/>
            <a:ext cx="1970706" cy="93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347761AE-78E5-8140-1F23-2A8B5602F29A}"/>
              </a:ext>
            </a:extLst>
          </p:cNvPr>
          <p:cNvSpPr/>
          <p:nvPr/>
        </p:nvSpPr>
        <p:spPr>
          <a:xfrm>
            <a:off x="7768665" y="3687217"/>
            <a:ext cx="1881458" cy="1487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6" name="이등변 삼각형 55">
            <a:extLst>
              <a:ext uri="{FF2B5EF4-FFF2-40B4-BE49-F238E27FC236}">
                <a16:creationId xmlns:a16="http://schemas.microsoft.com/office/drawing/2014/main" id="{855EBAC8-960E-01C3-6C65-6A0C71AC7B61}"/>
              </a:ext>
            </a:extLst>
          </p:cNvPr>
          <p:cNvSpPr/>
          <p:nvPr/>
        </p:nvSpPr>
        <p:spPr>
          <a:xfrm>
            <a:off x="8164219" y="3656992"/>
            <a:ext cx="50755" cy="3382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9122C39-AE70-A25E-63D0-A9485CB2C39E}"/>
              </a:ext>
            </a:extLst>
          </p:cNvPr>
          <p:cNvSpPr/>
          <p:nvPr/>
        </p:nvSpPr>
        <p:spPr>
          <a:xfrm>
            <a:off x="8051059" y="3445728"/>
            <a:ext cx="283782" cy="160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07B4173-9AF4-B0DC-F119-D8B105D447A4}"/>
              </a:ext>
            </a:extLst>
          </p:cNvPr>
          <p:cNvSpPr/>
          <p:nvPr/>
        </p:nvSpPr>
        <p:spPr>
          <a:xfrm>
            <a:off x="8338738" y="3519749"/>
            <a:ext cx="99027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8EFA16D-C6B4-C3CE-4BB5-F7EED86D0B68}"/>
              </a:ext>
            </a:extLst>
          </p:cNvPr>
          <p:cNvGrpSpPr/>
          <p:nvPr/>
        </p:nvGrpSpPr>
        <p:grpSpPr>
          <a:xfrm>
            <a:off x="9313135" y="3334736"/>
            <a:ext cx="346923" cy="351153"/>
            <a:chOff x="2287676" y="4039705"/>
            <a:chExt cx="502288" cy="508412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03A1144B-3412-55CB-72B0-2C0FFA8C9A4D}"/>
                </a:ext>
              </a:extLst>
            </p:cNvPr>
            <p:cNvSpPr/>
            <p:nvPr/>
          </p:nvSpPr>
          <p:spPr>
            <a:xfrm>
              <a:off x="2293318" y="4051472"/>
              <a:ext cx="496646" cy="49664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D4C15EC5-3741-26DC-A6DE-B3181E640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8" b="90566" l="9797" r="89865">
                          <a14:foregroundMark x1="29054" y1="34906" x2="32432" y2="44025"/>
                          <a14:foregroundMark x1="43581" y1="36478" x2="43581" y2="36478"/>
                          <a14:foregroundMark x1="60135" y1="47170" x2="60135" y2="47170"/>
                          <a14:foregroundMark x1="63851" y1="44654" x2="63851" y2="44654"/>
                          <a14:foregroundMark x1="65541" y1="43396" x2="65541" y2="43396"/>
                          <a14:foregroundMark x1="53041" y1="71384" x2="53041" y2="71384"/>
                          <a14:foregroundMark x1="57770" y1="63522" x2="57770" y2="63522"/>
                          <a14:foregroundMark x1="57770" y1="63522" x2="57770" y2="63522"/>
                          <a14:foregroundMark x1="57095" y1="53774" x2="57095" y2="53774"/>
                          <a14:foregroundMark x1="27703" y1="33962" x2="27703" y2="33962"/>
                          <a14:foregroundMark x1="27365" y1="37107" x2="27365" y2="37107"/>
                          <a14:foregroundMark x1="28041" y1="44969" x2="28041" y2="44969"/>
                          <a14:foregroundMark x1="51689" y1="70126" x2="51689" y2="70126"/>
                          <a14:foregroundMark x1="68581" y1="90566" x2="68581" y2="90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7676" y="4039705"/>
              <a:ext cx="466345" cy="501005"/>
            </a:xfrm>
            <a:prstGeom prst="rect">
              <a:avLst/>
            </a:prstGeom>
          </p:spPr>
        </p:pic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2CA75D7A-6D58-E7C0-3192-28A2D4F26D8A}"/>
              </a:ext>
            </a:extLst>
          </p:cNvPr>
          <p:cNvSpPr/>
          <p:nvPr/>
        </p:nvSpPr>
        <p:spPr>
          <a:xfrm>
            <a:off x="7725258" y="3916492"/>
            <a:ext cx="1971578" cy="782915"/>
          </a:xfrm>
          <a:prstGeom prst="roundRect">
            <a:avLst>
              <a:gd name="adj" fmla="val 8242"/>
            </a:avLst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3FE4EE2-B023-8440-E4A7-EB52EBCF43D4}"/>
              </a:ext>
            </a:extLst>
          </p:cNvPr>
          <p:cNvSpPr/>
          <p:nvPr/>
        </p:nvSpPr>
        <p:spPr>
          <a:xfrm>
            <a:off x="7728826" y="3952823"/>
            <a:ext cx="1963088" cy="132351"/>
          </a:xfrm>
          <a:prstGeom prst="roundRect">
            <a:avLst>
              <a:gd name="adj" fmla="val 18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0952FC45-1BD5-81DD-DC42-523C32EC0F6D}"/>
              </a:ext>
            </a:extLst>
          </p:cNvPr>
          <p:cNvSpPr/>
          <p:nvPr/>
        </p:nvSpPr>
        <p:spPr>
          <a:xfrm>
            <a:off x="7726129" y="4087770"/>
            <a:ext cx="1970706" cy="93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6666E71-BEAC-A2D4-ED6F-BC091FFC0056}"/>
              </a:ext>
            </a:extLst>
          </p:cNvPr>
          <p:cNvSpPr/>
          <p:nvPr/>
        </p:nvSpPr>
        <p:spPr>
          <a:xfrm>
            <a:off x="7768665" y="4507835"/>
            <a:ext cx="1881458" cy="1487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FB76224A-8EA0-B896-2752-8742EC9348E5}"/>
              </a:ext>
            </a:extLst>
          </p:cNvPr>
          <p:cNvSpPr/>
          <p:nvPr/>
        </p:nvSpPr>
        <p:spPr>
          <a:xfrm>
            <a:off x="8164219" y="4477610"/>
            <a:ext cx="50755" cy="33821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E084411-7041-00E4-B409-51D905078867}"/>
              </a:ext>
            </a:extLst>
          </p:cNvPr>
          <p:cNvSpPr/>
          <p:nvPr/>
        </p:nvSpPr>
        <p:spPr>
          <a:xfrm>
            <a:off x="8051059" y="4266346"/>
            <a:ext cx="283782" cy="160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227C288-0E47-15DC-B77C-3A3E29BC245C}"/>
              </a:ext>
            </a:extLst>
          </p:cNvPr>
          <p:cNvSpPr/>
          <p:nvPr/>
        </p:nvSpPr>
        <p:spPr>
          <a:xfrm>
            <a:off x="8228394" y="4340367"/>
            <a:ext cx="11006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4A604AE-8EB9-4920-E01C-8ACDE61E5DA5}"/>
              </a:ext>
            </a:extLst>
          </p:cNvPr>
          <p:cNvGrpSpPr/>
          <p:nvPr/>
        </p:nvGrpSpPr>
        <p:grpSpPr>
          <a:xfrm>
            <a:off x="9313135" y="4155354"/>
            <a:ext cx="346923" cy="351153"/>
            <a:chOff x="2287676" y="4039705"/>
            <a:chExt cx="502288" cy="508412"/>
          </a:xfrm>
        </p:grpSpPr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75CAACDB-4F26-08EB-F643-2E6933951106}"/>
                </a:ext>
              </a:extLst>
            </p:cNvPr>
            <p:cNvSpPr/>
            <p:nvPr/>
          </p:nvSpPr>
          <p:spPr>
            <a:xfrm>
              <a:off x="2293318" y="4051472"/>
              <a:ext cx="496646" cy="49664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C92BB7E0-57C8-292F-F319-2B108E9B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8" b="90566" l="9797" r="89865">
                          <a14:foregroundMark x1="29054" y1="34906" x2="32432" y2="44025"/>
                          <a14:foregroundMark x1="43581" y1="36478" x2="43581" y2="36478"/>
                          <a14:foregroundMark x1="60135" y1="47170" x2="60135" y2="47170"/>
                          <a14:foregroundMark x1="63851" y1="44654" x2="63851" y2="44654"/>
                          <a14:foregroundMark x1="65541" y1="43396" x2="65541" y2="43396"/>
                          <a14:foregroundMark x1="53041" y1="71384" x2="53041" y2="71384"/>
                          <a14:foregroundMark x1="57770" y1="63522" x2="57770" y2="63522"/>
                          <a14:foregroundMark x1="57770" y1="63522" x2="57770" y2="63522"/>
                          <a14:foregroundMark x1="57095" y1="53774" x2="57095" y2="53774"/>
                          <a14:foregroundMark x1="27703" y1="33962" x2="27703" y2="33962"/>
                          <a14:foregroundMark x1="27365" y1="37107" x2="27365" y2="37107"/>
                          <a14:foregroundMark x1="28041" y1="44969" x2="28041" y2="44969"/>
                          <a14:foregroundMark x1="51689" y1="70126" x2="51689" y2="70126"/>
                          <a14:foregroundMark x1="68581" y1="90566" x2="68581" y2="90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7676" y="4039705"/>
              <a:ext cx="466345" cy="501005"/>
            </a:xfrm>
            <a:prstGeom prst="rect">
              <a:avLst/>
            </a:prstGeom>
          </p:spPr>
        </p:pic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2DA51DD-4D33-DDB2-CB93-74914DC9FF4A}"/>
              </a:ext>
            </a:extLst>
          </p:cNvPr>
          <p:cNvSpPr/>
          <p:nvPr/>
        </p:nvSpPr>
        <p:spPr>
          <a:xfrm>
            <a:off x="7738678" y="4737100"/>
            <a:ext cx="1971578" cy="782913"/>
          </a:xfrm>
          <a:prstGeom prst="roundRect">
            <a:avLst>
              <a:gd name="adj" fmla="val 8242"/>
            </a:avLst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7876DC9B-5DA0-F2F7-6B5D-1830D8AA2F4D}"/>
              </a:ext>
            </a:extLst>
          </p:cNvPr>
          <p:cNvSpPr/>
          <p:nvPr/>
        </p:nvSpPr>
        <p:spPr>
          <a:xfrm>
            <a:off x="7742246" y="4773431"/>
            <a:ext cx="1963088" cy="132350"/>
          </a:xfrm>
          <a:prstGeom prst="roundRect">
            <a:avLst>
              <a:gd name="adj" fmla="val 18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33B75761-8E13-1B38-893A-39E80B134FF6}"/>
              </a:ext>
            </a:extLst>
          </p:cNvPr>
          <p:cNvSpPr/>
          <p:nvPr/>
        </p:nvSpPr>
        <p:spPr>
          <a:xfrm>
            <a:off x="7739549" y="4908378"/>
            <a:ext cx="1970706" cy="93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AF29B199-A7F1-DE7D-1248-94AE77B5B783}"/>
              </a:ext>
            </a:extLst>
          </p:cNvPr>
          <p:cNvSpPr/>
          <p:nvPr/>
        </p:nvSpPr>
        <p:spPr>
          <a:xfrm>
            <a:off x="7782085" y="5328441"/>
            <a:ext cx="1881458" cy="1487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6CCCEF52-0A1A-728B-1FE4-A84AAC33D222}"/>
              </a:ext>
            </a:extLst>
          </p:cNvPr>
          <p:cNvSpPr/>
          <p:nvPr/>
        </p:nvSpPr>
        <p:spPr>
          <a:xfrm>
            <a:off x="8177639" y="5298216"/>
            <a:ext cx="50755" cy="3382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EBA8BF1-D549-AB10-3E0D-31754B184E9F}"/>
              </a:ext>
            </a:extLst>
          </p:cNvPr>
          <p:cNvSpPr/>
          <p:nvPr/>
        </p:nvSpPr>
        <p:spPr>
          <a:xfrm>
            <a:off x="8064479" y="5086953"/>
            <a:ext cx="283782" cy="160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E881A770-3D02-865C-F819-555B4B6DC1FC}"/>
              </a:ext>
            </a:extLst>
          </p:cNvPr>
          <p:cNvSpPr/>
          <p:nvPr/>
        </p:nvSpPr>
        <p:spPr>
          <a:xfrm>
            <a:off x="8028057" y="5160974"/>
            <a:ext cx="1314377" cy="338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8C363E97-06CA-8E16-F458-38EBEB7702AF}"/>
              </a:ext>
            </a:extLst>
          </p:cNvPr>
          <p:cNvGrpSpPr/>
          <p:nvPr/>
        </p:nvGrpSpPr>
        <p:grpSpPr>
          <a:xfrm>
            <a:off x="9326555" y="4975962"/>
            <a:ext cx="346923" cy="351152"/>
            <a:chOff x="2287676" y="4039705"/>
            <a:chExt cx="502288" cy="508412"/>
          </a:xfrm>
        </p:grpSpPr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E4E81C84-57F4-5C17-895A-2723D31840CC}"/>
                </a:ext>
              </a:extLst>
            </p:cNvPr>
            <p:cNvSpPr/>
            <p:nvPr/>
          </p:nvSpPr>
          <p:spPr>
            <a:xfrm>
              <a:off x="2293318" y="4051472"/>
              <a:ext cx="496646" cy="49664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6EE783B0-5559-7E15-C3E7-6962AE43F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8" b="90566" l="9797" r="89865">
                          <a14:foregroundMark x1="29054" y1="34906" x2="32432" y2="44025"/>
                          <a14:foregroundMark x1="43581" y1="36478" x2="43581" y2="36478"/>
                          <a14:foregroundMark x1="60135" y1="47170" x2="60135" y2="47170"/>
                          <a14:foregroundMark x1="63851" y1="44654" x2="63851" y2="44654"/>
                          <a14:foregroundMark x1="65541" y1="43396" x2="65541" y2="43396"/>
                          <a14:foregroundMark x1="53041" y1="71384" x2="53041" y2="71384"/>
                          <a14:foregroundMark x1="57770" y1="63522" x2="57770" y2="63522"/>
                          <a14:foregroundMark x1="57770" y1="63522" x2="57770" y2="63522"/>
                          <a14:foregroundMark x1="57095" y1="53774" x2="57095" y2="53774"/>
                          <a14:foregroundMark x1="27703" y1="33962" x2="27703" y2="33962"/>
                          <a14:foregroundMark x1="27365" y1="37107" x2="27365" y2="37107"/>
                          <a14:foregroundMark x1="28041" y1="44969" x2="28041" y2="44969"/>
                          <a14:foregroundMark x1="51689" y1="70126" x2="51689" y2="70126"/>
                          <a14:foregroundMark x1="68581" y1="90566" x2="68581" y2="90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7676" y="4039705"/>
              <a:ext cx="466345" cy="501005"/>
            </a:xfrm>
            <a:prstGeom prst="rect">
              <a:avLst/>
            </a:prstGeom>
          </p:spPr>
        </p:pic>
      </p:grp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E2F007FD-2BCD-5BB3-A675-6EEC393FDA5B}"/>
              </a:ext>
            </a:extLst>
          </p:cNvPr>
          <p:cNvSpPr/>
          <p:nvPr/>
        </p:nvSpPr>
        <p:spPr>
          <a:xfrm>
            <a:off x="7738678" y="5557714"/>
            <a:ext cx="1971578" cy="782913"/>
          </a:xfrm>
          <a:prstGeom prst="roundRect">
            <a:avLst>
              <a:gd name="adj" fmla="val 8242"/>
            </a:avLst>
          </a:prstGeom>
          <a:solidFill>
            <a:schemeClr val="bg1"/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6623EE60-7902-FD79-583A-FDE828BD802C}"/>
              </a:ext>
            </a:extLst>
          </p:cNvPr>
          <p:cNvSpPr/>
          <p:nvPr/>
        </p:nvSpPr>
        <p:spPr>
          <a:xfrm>
            <a:off x="7742246" y="5594045"/>
            <a:ext cx="1963088" cy="132350"/>
          </a:xfrm>
          <a:prstGeom prst="roundRect">
            <a:avLst>
              <a:gd name="adj" fmla="val 18000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B95F03D-F249-5F8E-8C18-F2FA7FB2A318}"/>
              </a:ext>
            </a:extLst>
          </p:cNvPr>
          <p:cNvSpPr/>
          <p:nvPr/>
        </p:nvSpPr>
        <p:spPr>
          <a:xfrm>
            <a:off x="7739549" y="5728992"/>
            <a:ext cx="1970706" cy="93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7ED784F-F715-C1F4-A8B6-84C43146296B}"/>
              </a:ext>
            </a:extLst>
          </p:cNvPr>
          <p:cNvSpPr/>
          <p:nvPr/>
        </p:nvSpPr>
        <p:spPr>
          <a:xfrm>
            <a:off x="7782085" y="6149055"/>
            <a:ext cx="1881458" cy="14876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A5F2A6CC-D473-46A3-97A9-106F6BEDD754}"/>
              </a:ext>
            </a:extLst>
          </p:cNvPr>
          <p:cNvSpPr/>
          <p:nvPr/>
        </p:nvSpPr>
        <p:spPr>
          <a:xfrm>
            <a:off x="8177639" y="6118830"/>
            <a:ext cx="50755" cy="3382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EC736D6-4C4F-DE57-A3AD-6AD52541AABD}"/>
              </a:ext>
            </a:extLst>
          </p:cNvPr>
          <p:cNvSpPr/>
          <p:nvPr/>
        </p:nvSpPr>
        <p:spPr>
          <a:xfrm>
            <a:off x="8064479" y="5907567"/>
            <a:ext cx="283782" cy="1600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0704F43-6065-66C2-22FC-EA578CB4C7B0}"/>
              </a:ext>
            </a:extLst>
          </p:cNvPr>
          <p:cNvSpPr/>
          <p:nvPr/>
        </p:nvSpPr>
        <p:spPr>
          <a:xfrm>
            <a:off x="8028057" y="5981588"/>
            <a:ext cx="1314377" cy="338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75D56D95-1E36-ACDA-CD72-706BE9139F20}"/>
              </a:ext>
            </a:extLst>
          </p:cNvPr>
          <p:cNvGrpSpPr/>
          <p:nvPr/>
        </p:nvGrpSpPr>
        <p:grpSpPr>
          <a:xfrm>
            <a:off x="7792190" y="5876775"/>
            <a:ext cx="1449085" cy="245459"/>
            <a:chOff x="7779490" y="5870425"/>
            <a:chExt cx="1449085" cy="245459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1DB53B32-8F8E-35DA-02F1-91571E1B251A}"/>
                </a:ext>
              </a:extLst>
            </p:cNvPr>
            <p:cNvSpPr/>
            <p:nvPr/>
          </p:nvSpPr>
          <p:spPr>
            <a:xfrm>
              <a:off x="7779490" y="5870425"/>
              <a:ext cx="245459" cy="245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205F78D-64EC-B1C7-85AE-9A4C8DF9063E}"/>
                </a:ext>
              </a:extLst>
            </p:cNvPr>
            <p:cNvSpPr/>
            <p:nvPr/>
          </p:nvSpPr>
          <p:spPr>
            <a:xfrm>
              <a:off x="8083593" y="5870425"/>
              <a:ext cx="245459" cy="245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1EBBB0E-99C0-4A8F-B57B-6DCD4447424C}"/>
                </a:ext>
              </a:extLst>
            </p:cNvPr>
            <p:cNvSpPr/>
            <p:nvPr/>
          </p:nvSpPr>
          <p:spPr>
            <a:xfrm>
              <a:off x="8381304" y="5870425"/>
              <a:ext cx="245459" cy="245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6E7EBC8E-6BCF-4A92-32DD-2CBE1DBC2693}"/>
                </a:ext>
              </a:extLst>
            </p:cNvPr>
            <p:cNvSpPr/>
            <p:nvPr/>
          </p:nvSpPr>
          <p:spPr>
            <a:xfrm>
              <a:off x="8679014" y="5870425"/>
              <a:ext cx="245459" cy="245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4E8CAA06-5683-0CE4-7B60-354581C7DC83}"/>
                </a:ext>
              </a:extLst>
            </p:cNvPr>
            <p:cNvSpPr/>
            <p:nvPr/>
          </p:nvSpPr>
          <p:spPr>
            <a:xfrm>
              <a:off x="8983116" y="5870425"/>
              <a:ext cx="245459" cy="245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9665D19-964E-913A-00EC-F41DB48080C7}"/>
              </a:ext>
            </a:extLst>
          </p:cNvPr>
          <p:cNvGrpSpPr/>
          <p:nvPr/>
        </p:nvGrpSpPr>
        <p:grpSpPr>
          <a:xfrm>
            <a:off x="9326555" y="5796576"/>
            <a:ext cx="346923" cy="351152"/>
            <a:chOff x="2287676" y="4039705"/>
            <a:chExt cx="502288" cy="508412"/>
          </a:xfrm>
        </p:grpSpPr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id="{8929B9B5-843A-F507-6BB8-29BF9E757F3C}"/>
                </a:ext>
              </a:extLst>
            </p:cNvPr>
            <p:cNvSpPr/>
            <p:nvPr/>
          </p:nvSpPr>
          <p:spPr>
            <a:xfrm>
              <a:off x="2293318" y="4051472"/>
              <a:ext cx="496646" cy="49664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12DC1FC6-092B-AEC6-02AE-2220DBF59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8" b="90566" l="9797" r="89865">
                          <a14:foregroundMark x1="29054" y1="34906" x2="32432" y2="44025"/>
                          <a14:foregroundMark x1="43581" y1="36478" x2="43581" y2="36478"/>
                          <a14:foregroundMark x1="60135" y1="47170" x2="60135" y2="47170"/>
                          <a14:foregroundMark x1="63851" y1="44654" x2="63851" y2="44654"/>
                          <a14:foregroundMark x1="65541" y1="43396" x2="65541" y2="43396"/>
                          <a14:foregroundMark x1="53041" y1="71384" x2="53041" y2="71384"/>
                          <a14:foregroundMark x1="57770" y1="63522" x2="57770" y2="63522"/>
                          <a14:foregroundMark x1="57770" y1="63522" x2="57770" y2="63522"/>
                          <a14:foregroundMark x1="57095" y1="53774" x2="57095" y2="53774"/>
                          <a14:foregroundMark x1="27703" y1="33962" x2="27703" y2="33962"/>
                          <a14:foregroundMark x1="27365" y1="37107" x2="27365" y2="37107"/>
                          <a14:foregroundMark x1="28041" y1="44969" x2="28041" y2="44969"/>
                          <a14:foregroundMark x1="51689" y1="70126" x2="51689" y2="70126"/>
                          <a14:foregroundMark x1="68581" y1="90566" x2="68581" y2="90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87676" y="4039705"/>
              <a:ext cx="466345" cy="501005"/>
            </a:xfrm>
            <a:prstGeom prst="rect">
              <a:avLst/>
            </a:prstGeom>
          </p:spPr>
        </p:pic>
      </p:grp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E99E8AFB-2441-24C2-DB92-0E51906B2686}"/>
              </a:ext>
            </a:extLst>
          </p:cNvPr>
          <p:cNvSpPr/>
          <p:nvPr/>
        </p:nvSpPr>
        <p:spPr>
          <a:xfrm>
            <a:off x="9758060" y="2277563"/>
            <a:ext cx="1784053" cy="774492"/>
          </a:xfrm>
          <a:prstGeom prst="roundRect">
            <a:avLst>
              <a:gd name="adj" fmla="val 8242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3A499533-93FD-161B-82A1-5C3A4CF906D5}"/>
              </a:ext>
            </a:extLst>
          </p:cNvPr>
          <p:cNvSpPr/>
          <p:nvPr/>
        </p:nvSpPr>
        <p:spPr>
          <a:xfrm>
            <a:off x="9761347" y="2310439"/>
            <a:ext cx="1776313" cy="11976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86BD03D6-4999-AA91-3654-5AF2E8D52DB8}"/>
              </a:ext>
            </a:extLst>
          </p:cNvPr>
          <p:cNvSpPr/>
          <p:nvPr/>
        </p:nvSpPr>
        <p:spPr>
          <a:xfrm>
            <a:off x="9758849" y="2432551"/>
            <a:ext cx="1783264" cy="84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FF093792-A2BE-E6E0-27CF-6C76ED59CCF1}"/>
              </a:ext>
            </a:extLst>
          </p:cNvPr>
          <p:cNvSpPr/>
          <p:nvPr/>
        </p:nvSpPr>
        <p:spPr>
          <a:xfrm>
            <a:off x="9797339" y="2887806"/>
            <a:ext cx="1702505" cy="1346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3" name="이등변 삼각형 112">
            <a:extLst>
              <a:ext uri="{FF2B5EF4-FFF2-40B4-BE49-F238E27FC236}">
                <a16:creationId xmlns:a16="http://schemas.microsoft.com/office/drawing/2014/main" id="{7A6DB642-D66B-EDC3-EDB7-37A1537BD37F}"/>
              </a:ext>
            </a:extLst>
          </p:cNvPr>
          <p:cNvSpPr/>
          <p:nvPr/>
        </p:nvSpPr>
        <p:spPr>
          <a:xfrm>
            <a:off x="10265409" y="2854027"/>
            <a:ext cx="59968" cy="3995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4F5D93EB-2325-49EA-272B-5825A5C6643C}"/>
              </a:ext>
            </a:extLst>
          </p:cNvPr>
          <p:cNvSpPr/>
          <p:nvPr/>
        </p:nvSpPr>
        <p:spPr>
          <a:xfrm>
            <a:off x="9758060" y="3098654"/>
            <a:ext cx="1784053" cy="774492"/>
          </a:xfrm>
          <a:prstGeom prst="roundRect">
            <a:avLst>
              <a:gd name="adj" fmla="val 8242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46B6A845-A017-5047-F0CE-60299F8A2270}"/>
              </a:ext>
            </a:extLst>
          </p:cNvPr>
          <p:cNvSpPr/>
          <p:nvPr/>
        </p:nvSpPr>
        <p:spPr>
          <a:xfrm>
            <a:off x="9761347" y="3131530"/>
            <a:ext cx="1776313" cy="11976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3D6DE65-8BAD-1C3C-2551-53DE3AE54AC1}"/>
              </a:ext>
            </a:extLst>
          </p:cNvPr>
          <p:cNvSpPr/>
          <p:nvPr/>
        </p:nvSpPr>
        <p:spPr>
          <a:xfrm>
            <a:off x="9758849" y="3253642"/>
            <a:ext cx="1783264" cy="84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EB78729A-630D-027D-2BB4-6AFD3A3B99FA}"/>
              </a:ext>
            </a:extLst>
          </p:cNvPr>
          <p:cNvSpPr/>
          <p:nvPr/>
        </p:nvSpPr>
        <p:spPr>
          <a:xfrm>
            <a:off x="9797339" y="3708897"/>
            <a:ext cx="1702505" cy="1346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B9C99282-695A-6B26-5CFC-5C63CEC0D297}"/>
              </a:ext>
            </a:extLst>
          </p:cNvPr>
          <p:cNvSpPr/>
          <p:nvPr/>
        </p:nvSpPr>
        <p:spPr>
          <a:xfrm>
            <a:off x="9757668" y="3919743"/>
            <a:ext cx="1784053" cy="774492"/>
          </a:xfrm>
          <a:prstGeom prst="roundRect">
            <a:avLst>
              <a:gd name="adj" fmla="val 8242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F05B20F0-B1D3-48F8-ACC7-5C1FE3053A21}"/>
              </a:ext>
            </a:extLst>
          </p:cNvPr>
          <p:cNvSpPr/>
          <p:nvPr/>
        </p:nvSpPr>
        <p:spPr>
          <a:xfrm>
            <a:off x="9760955" y="3952619"/>
            <a:ext cx="1776313" cy="11976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F3A1DC11-913D-D2E5-3FA7-9C79750AC4C0}"/>
              </a:ext>
            </a:extLst>
          </p:cNvPr>
          <p:cNvSpPr/>
          <p:nvPr/>
        </p:nvSpPr>
        <p:spPr>
          <a:xfrm>
            <a:off x="9758457" y="4074731"/>
            <a:ext cx="1783264" cy="84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4AA7DDEA-B3F6-FCA8-BEC3-32C779A7AECE}"/>
              </a:ext>
            </a:extLst>
          </p:cNvPr>
          <p:cNvSpPr/>
          <p:nvPr/>
        </p:nvSpPr>
        <p:spPr>
          <a:xfrm>
            <a:off x="9796947" y="4529986"/>
            <a:ext cx="1702505" cy="1346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5056FAC0-7B1C-BF1B-1243-7BE55C6EF45E}"/>
              </a:ext>
            </a:extLst>
          </p:cNvPr>
          <p:cNvSpPr/>
          <p:nvPr/>
        </p:nvSpPr>
        <p:spPr>
          <a:xfrm>
            <a:off x="9757668" y="4740834"/>
            <a:ext cx="1784053" cy="774492"/>
          </a:xfrm>
          <a:prstGeom prst="roundRect">
            <a:avLst>
              <a:gd name="adj" fmla="val 8242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147630EA-FC9E-30DA-F302-0CEA212FB76A}"/>
              </a:ext>
            </a:extLst>
          </p:cNvPr>
          <p:cNvSpPr/>
          <p:nvPr/>
        </p:nvSpPr>
        <p:spPr>
          <a:xfrm>
            <a:off x="9760955" y="4773710"/>
            <a:ext cx="1776313" cy="11976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1E43A98-EAC3-391A-CA22-45677B5F1774}"/>
              </a:ext>
            </a:extLst>
          </p:cNvPr>
          <p:cNvSpPr/>
          <p:nvPr/>
        </p:nvSpPr>
        <p:spPr>
          <a:xfrm>
            <a:off x="9758457" y="4895822"/>
            <a:ext cx="1783264" cy="84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83F28A8C-2A41-E32E-12C9-FAAA04A30C8E}"/>
              </a:ext>
            </a:extLst>
          </p:cNvPr>
          <p:cNvSpPr/>
          <p:nvPr/>
        </p:nvSpPr>
        <p:spPr>
          <a:xfrm>
            <a:off x="9796947" y="5351077"/>
            <a:ext cx="1702505" cy="1346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700" b="1" dirty="0">
              <a:solidFill>
                <a:schemeClr val="tx1"/>
              </a:solidFill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812D36A-C54D-3C5C-293E-B4398DD389DA}"/>
              </a:ext>
            </a:extLst>
          </p:cNvPr>
          <p:cNvGrpSpPr/>
          <p:nvPr/>
        </p:nvGrpSpPr>
        <p:grpSpPr>
          <a:xfrm>
            <a:off x="9757587" y="5561923"/>
            <a:ext cx="1784053" cy="774492"/>
            <a:chOff x="193966" y="1223059"/>
            <a:chExt cx="2931199" cy="1272491"/>
          </a:xfrm>
        </p:grpSpPr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C1A3019B-7066-AF8A-7AE7-0182859B3668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FF662218-917B-7418-9342-1E530B8A53E2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1D2A958-8073-176A-B234-40AF14116377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2FA76C75-48DE-4393-0CED-ECB5976F7A40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이등변 삼각형 152">
              <a:extLst>
                <a:ext uri="{FF2B5EF4-FFF2-40B4-BE49-F238E27FC236}">
                  <a16:creationId xmlns:a16="http://schemas.microsoft.com/office/drawing/2014/main" id="{F85CF547-178B-1D9F-D75C-F705AC9DDB4B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9FC93B4-AF4D-5239-4C8E-4AF8760567DF}"/>
                </a:ext>
              </a:extLst>
            </p:cNvPr>
            <p:cNvCxnSpPr>
              <a:stCxn id="156" idx="6"/>
              <a:endCxn id="160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B5A04A-8A81-213E-FB57-C9E67A6BB93B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E4BE53C0-200E-ACE8-775C-A9EE97EC8CE2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1B16E384-FDA8-0E59-1047-A34D1401E968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93A737C8-117B-692D-A964-3EDD4D0DB739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9832D941-EFFF-37A0-FFA5-7C8D647015A4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81B5B466-928F-2AA5-8BBF-427008CEF552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1" name="이등변 삼각형 160">
            <a:extLst>
              <a:ext uri="{FF2B5EF4-FFF2-40B4-BE49-F238E27FC236}">
                <a16:creationId xmlns:a16="http://schemas.microsoft.com/office/drawing/2014/main" id="{721F3679-F4C5-21BE-4E01-C8C1195D4248}"/>
              </a:ext>
            </a:extLst>
          </p:cNvPr>
          <p:cNvSpPr/>
          <p:nvPr/>
        </p:nvSpPr>
        <p:spPr>
          <a:xfrm rot="5400000">
            <a:off x="5206317" y="5592334"/>
            <a:ext cx="235712" cy="2032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D18815B-CE37-7C5C-943E-8B95D28CC0F9}"/>
              </a:ext>
            </a:extLst>
          </p:cNvPr>
          <p:cNvSpPr/>
          <p:nvPr/>
        </p:nvSpPr>
        <p:spPr>
          <a:xfrm>
            <a:off x="5440818" y="5472313"/>
            <a:ext cx="1544182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그룹내 퀘스트 수량에 따른 표현 방법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CCD823D5-6E90-4108-E489-F3C8D77A5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6" y="753313"/>
            <a:ext cx="2722477" cy="5865202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D52C595-0A7D-B32F-1EBD-C163F36DF1B2}"/>
              </a:ext>
            </a:extLst>
          </p:cNvPr>
          <p:cNvSpPr/>
          <p:nvPr/>
        </p:nvSpPr>
        <p:spPr>
          <a:xfrm>
            <a:off x="179423" y="753312"/>
            <a:ext cx="2712116" cy="13802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069DD9D-5030-37A9-220B-117A56CBD023}"/>
              </a:ext>
            </a:extLst>
          </p:cNvPr>
          <p:cNvSpPr/>
          <p:nvPr/>
        </p:nvSpPr>
        <p:spPr>
          <a:xfrm>
            <a:off x="179423" y="4724400"/>
            <a:ext cx="2712116" cy="18845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CB6251B-0028-B84A-2188-AE28B0CDBE66}"/>
              </a:ext>
            </a:extLst>
          </p:cNvPr>
          <p:cNvSpPr/>
          <p:nvPr/>
        </p:nvSpPr>
        <p:spPr>
          <a:xfrm>
            <a:off x="179423" y="2125637"/>
            <a:ext cx="2706380" cy="256973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8718060-5F90-7E47-0B4B-E1C61A2F9EBC}"/>
              </a:ext>
            </a:extLst>
          </p:cNvPr>
          <p:cNvSpPr/>
          <p:nvPr/>
        </p:nvSpPr>
        <p:spPr>
          <a:xfrm>
            <a:off x="2032000" y="2162175"/>
            <a:ext cx="819150" cy="21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수행내역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CBEEE64-3E64-4FE8-7369-E9C3EC63C333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스페셜 퀘스트</a:t>
            </a:r>
          </a:p>
        </p:txBody>
      </p:sp>
      <p:pic>
        <p:nvPicPr>
          <p:cNvPr id="55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21A58BCC-E7D8-7113-8FAD-2A3EE7DC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슬라이드 번호 개체 틀 168">
            <a:extLst>
              <a:ext uri="{FF2B5EF4-FFF2-40B4-BE49-F238E27FC236}">
                <a16:creationId xmlns:a16="http://schemas.microsoft.com/office/drawing/2014/main" id="{EB8E86C1-B5D2-21B7-CC77-D6085F480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E1B8887C-9808-B8C6-BCDF-76D8E5B9358D}"/>
              </a:ext>
            </a:extLst>
          </p:cNvPr>
          <p:cNvGrpSpPr/>
          <p:nvPr/>
        </p:nvGrpSpPr>
        <p:grpSpPr>
          <a:xfrm>
            <a:off x="7944590" y="5052986"/>
            <a:ext cx="1144983" cy="245459"/>
            <a:chOff x="8036665" y="5253011"/>
            <a:chExt cx="1144983" cy="245459"/>
          </a:xfrm>
        </p:grpSpPr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1281451-E2D7-B824-8EE6-852013F702F2}"/>
                </a:ext>
              </a:extLst>
            </p:cNvPr>
            <p:cNvSpPr/>
            <p:nvPr/>
          </p:nvSpPr>
          <p:spPr>
            <a:xfrm>
              <a:off x="8036665" y="5253011"/>
              <a:ext cx="245459" cy="245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B23BAFB-52E0-9896-924E-896FB2E68963}"/>
                </a:ext>
              </a:extLst>
            </p:cNvPr>
            <p:cNvSpPr/>
            <p:nvPr/>
          </p:nvSpPr>
          <p:spPr>
            <a:xfrm>
              <a:off x="8340768" y="5253011"/>
              <a:ext cx="245459" cy="245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E02167CD-A214-CC37-B624-BD1B5500FBBD}"/>
                </a:ext>
              </a:extLst>
            </p:cNvPr>
            <p:cNvSpPr/>
            <p:nvPr/>
          </p:nvSpPr>
          <p:spPr>
            <a:xfrm>
              <a:off x="8638479" y="5253011"/>
              <a:ext cx="245459" cy="245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8EFCB8D-210F-2C9F-F23E-74049B300864}"/>
                </a:ext>
              </a:extLst>
            </p:cNvPr>
            <p:cNvSpPr/>
            <p:nvPr/>
          </p:nvSpPr>
          <p:spPr>
            <a:xfrm>
              <a:off x="8936189" y="5253011"/>
              <a:ext cx="245459" cy="24545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F530B315-7C1D-95B9-E04E-97A5BF784E96}"/>
              </a:ext>
            </a:extLst>
          </p:cNvPr>
          <p:cNvGrpSpPr/>
          <p:nvPr/>
        </p:nvGrpSpPr>
        <p:grpSpPr>
          <a:xfrm>
            <a:off x="8096270" y="4232371"/>
            <a:ext cx="847273" cy="245466"/>
            <a:chOff x="8178820" y="4445096"/>
            <a:chExt cx="847273" cy="245466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66C76A8-33BE-F866-0DDB-7734BB59DBF0}"/>
                </a:ext>
              </a:extLst>
            </p:cNvPr>
            <p:cNvSpPr/>
            <p:nvPr/>
          </p:nvSpPr>
          <p:spPr>
            <a:xfrm>
              <a:off x="8178820" y="4445102"/>
              <a:ext cx="245459" cy="2454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76C76FA-C638-AE70-ECA6-B307F7D7B6FD}"/>
                </a:ext>
              </a:extLst>
            </p:cNvPr>
            <p:cNvSpPr/>
            <p:nvPr/>
          </p:nvSpPr>
          <p:spPr>
            <a:xfrm>
              <a:off x="8482923" y="4445099"/>
              <a:ext cx="245459" cy="24546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D17501F-7B2F-2392-398B-544B63986A30}"/>
                </a:ext>
              </a:extLst>
            </p:cNvPr>
            <p:cNvSpPr/>
            <p:nvPr/>
          </p:nvSpPr>
          <p:spPr>
            <a:xfrm>
              <a:off x="8780634" y="4445096"/>
              <a:ext cx="245459" cy="24546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타원 53">
            <a:extLst>
              <a:ext uri="{FF2B5EF4-FFF2-40B4-BE49-F238E27FC236}">
                <a16:creationId xmlns:a16="http://schemas.microsoft.com/office/drawing/2014/main" id="{A85C4C1A-7D96-F922-2901-230471C46A44}"/>
              </a:ext>
            </a:extLst>
          </p:cNvPr>
          <p:cNvSpPr/>
          <p:nvPr/>
        </p:nvSpPr>
        <p:spPr>
          <a:xfrm>
            <a:off x="8252903" y="3412818"/>
            <a:ext cx="245459" cy="2454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F094504-F584-CA29-146E-CD031535F84C}"/>
              </a:ext>
            </a:extLst>
          </p:cNvPr>
          <p:cNvSpPr/>
          <p:nvPr/>
        </p:nvSpPr>
        <p:spPr>
          <a:xfrm>
            <a:off x="8557006" y="3412815"/>
            <a:ext cx="245459" cy="2454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E6C1816-926B-06A5-9C1C-299336C5522D}"/>
              </a:ext>
            </a:extLst>
          </p:cNvPr>
          <p:cNvSpPr/>
          <p:nvPr/>
        </p:nvSpPr>
        <p:spPr>
          <a:xfrm>
            <a:off x="8399103" y="2583199"/>
            <a:ext cx="245459" cy="245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BE1AFF00-71D3-6A65-E699-6797A8BE306A}"/>
              </a:ext>
            </a:extLst>
          </p:cNvPr>
          <p:cNvGrpSpPr/>
          <p:nvPr/>
        </p:nvGrpSpPr>
        <p:grpSpPr>
          <a:xfrm>
            <a:off x="9963932" y="5011107"/>
            <a:ext cx="1352814" cy="333455"/>
            <a:chOff x="9904665" y="5023802"/>
            <a:chExt cx="1352814" cy="333455"/>
          </a:xfrm>
        </p:grpSpPr>
        <p:sp>
          <p:nvSpPr>
            <p:cNvPr id="141" name="이등변 삼각형 140">
              <a:extLst>
                <a:ext uri="{FF2B5EF4-FFF2-40B4-BE49-F238E27FC236}">
                  <a16:creationId xmlns:a16="http://schemas.microsoft.com/office/drawing/2014/main" id="{6624F119-95CD-5E0F-17F4-5BE3B50C838F}"/>
                </a:ext>
              </a:extLst>
            </p:cNvPr>
            <p:cNvSpPr/>
            <p:nvPr/>
          </p:nvSpPr>
          <p:spPr>
            <a:xfrm>
              <a:off x="10265017" y="5317298"/>
              <a:ext cx="59968" cy="39959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4358E03-C37E-0EC4-BD1A-A6482F2D2EA7}"/>
                </a:ext>
              </a:extLst>
            </p:cNvPr>
            <p:cNvCxnSpPr>
              <a:cxnSpLocks/>
              <a:stCxn id="144" idx="6"/>
            </p:cNvCxnSpPr>
            <p:nvPr/>
          </p:nvCxnSpPr>
          <p:spPr>
            <a:xfrm>
              <a:off x="10194677" y="5168809"/>
              <a:ext cx="94628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4E3FE9E-28E6-FD32-05C6-29DD41C46775}"/>
                </a:ext>
              </a:extLst>
            </p:cNvPr>
            <p:cNvGrpSpPr/>
            <p:nvPr/>
          </p:nvGrpSpPr>
          <p:grpSpPr>
            <a:xfrm>
              <a:off x="9904665" y="5023802"/>
              <a:ext cx="1352814" cy="290013"/>
              <a:chOff x="304800" y="1761281"/>
              <a:chExt cx="1826728" cy="391610"/>
            </a:xfrm>
            <a:solidFill>
              <a:schemeClr val="bg1"/>
            </a:solidFill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BCBD914-84A0-0B91-D308-37759C6C0276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9D4B387C-7368-55F0-7007-76DD0D6083FD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9F41FD56-DEAB-1E92-197E-5FB59D7B17CA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EA5CBD88-C228-C1FC-81B5-E89A57BF58D8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CA507835-18CC-3921-DFD5-D7AB314ECDC0}"/>
              </a:ext>
            </a:extLst>
          </p:cNvPr>
          <p:cNvGrpSpPr/>
          <p:nvPr/>
        </p:nvGrpSpPr>
        <p:grpSpPr>
          <a:xfrm>
            <a:off x="10137498" y="4177314"/>
            <a:ext cx="1001065" cy="333455"/>
            <a:chOff x="9794598" y="4202711"/>
            <a:chExt cx="1001065" cy="333455"/>
          </a:xfrm>
        </p:grpSpPr>
        <p:sp>
          <p:nvSpPr>
            <p:cNvPr id="130" name="이등변 삼각형 129">
              <a:extLst>
                <a:ext uri="{FF2B5EF4-FFF2-40B4-BE49-F238E27FC236}">
                  <a16:creationId xmlns:a16="http://schemas.microsoft.com/office/drawing/2014/main" id="{720C02A7-F244-8E20-F71E-DF6D576C2261}"/>
                </a:ext>
              </a:extLst>
            </p:cNvPr>
            <p:cNvSpPr/>
            <p:nvPr/>
          </p:nvSpPr>
          <p:spPr>
            <a:xfrm>
              <a:off x="10265017" y="4496207"/>
              <a:ext cx="59968" cy="39959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CB03856E-DE43-F75E-ACF8-146B5DDB8786}"/>
                </a:ext>
              </a:extLst>
            </p:cNvPr>
            <p:cNvCxnSpPr>
              <a:cxnSpLocks/>
              <a:stCxn id="133" idx="6"/>
            </p:cNvCxnSpPr>
            <p:nvPr/>
          </p:nvCxnSpPr>
          <p:spPr>
            <a:xfrm>
              <a:off x="10084610" y="4347718"/>
              <a:ext cx="60437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43C23FD6-2882-8677-304D-D153E29FA5DA}"/>
                </a:ext>
              </a:extLst>
            </p:cNvPr>
            <p:cNvGrpSpPr/>
            <p:nvPr/>
          </p:nvGrpSpPr>
          <p:grpSpPr>
            <a:xfrm>
              <a:off x="9794598" y="4202711"/>
              <a:ext cx="1001065" cy="290013"/>
              <a:chOff x="304800" y="1761281"/>
              <a:chExt cx="1351755" cy="391610"/>
            </a:xfrm>
            <a:solidFill>
              <a:schemeClr val="bg1"/>
            </a:solidFill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F28FEE6A-B320-7C12-0DDD-53E1DBC8F05C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8BCD26CD-99B8-2791-6A08-1195140A0A3A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B9E6E5EC-9F09-0271-FAA1-4F852EFB0129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E45E0777-B761-951D-123C-DDEC883D73CE}"/>
              </a:ext>
            </a:extLst>
          </p:cNvPr>
          <p:cNvGrpSpPr/>
          <p:nvPr/>
        </p:nvGrpSpPr>
        <p:grpSpPr>
          <a:xfrm>
            <a:off x="10318430" y="3344544"/>
            <a:ext cx="649316" cy="333455"/>
            <a:chOff x="10277590" y="3381622"/>
            <a:chExt cx="649316" cy="333455"/>
          </a:xfrm>
        </p:grpSpPr>
        <p:sp>
          <p:nvSpPr>
            <p:cNvPr id="120" name="이등변 삼각형 119">
              <a:extLst>
                <a:ext uri="{FF2B5EF4-FFF2-40B4-BE49-F238E27FC236}">
                  <a16:creationId xmlns:a16="http://schemas.microsoft.com/office/drawing/2014/main" id="{30E7890F-5BBC-8CE7-0F97-2EFEE59C1C16}"/>
                </a:ext>
              </a:extLst>
            </p:cNvPr>
            <p:cNvSpPr/>
            <p:nvPr/>
          </p:nvSpPr>
          <p:spPr>
            <a:xfrm>
              <a:off x="10748009" y="3675118"/>
              <a:ext cx="59968" cy="39959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A3412B4B-F15D-983F-65E7-E27656B1BC94}"/>
                </a:ext>
              </a:extLst>
            </p:cNvPr>
            <p:cNvCxnSpPr>
              <a:cxnSpLocks/>
              <a:stCxn id="123" idx="6"/>
            </p:cNvCxnSpPr>
            <p:nvPr/>
          </p:nvCxnSpPr>
          <p:spPr>
            <a:xfrm>
              <a:off x="10567602" y="3526629"/>
              <a:ext cx="222380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B96E474-9AA9-18BC-7AC5-4AECEF42DAA8}"/>
                </a:ext>
              </a:extLst>
            </p:cNvPr>
            <p:cNvGrpSpPr/>
            <p:nvPr/>
          </p:nvGrpSpPr>
          <p:grpSpPr>
            <a:xfrm>
              <a:off x="10277590" y="3381622"/>
              <a:ext cx="649316" cy="290013"/>
              <a:chOff x="304800" y="1761281"/>
              <a:chExt cx="876782" cy="391610"/>
            </a:xfrm>
            <a:solidFill>
              <a:schemeClr val="bg1"/>
            </a:solidFill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853DF227-E10B-19E5-ACCD-5F7013C2C3A8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3BDD681C-3774-925F-1EB1-2D9EBFA05C79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4" name="타원 113">
            <a:extLst>
              <a:ext uri="{FF2B5EF4-FFF2-40B4-BE49-F238E27FC236}">
                <a16:creationId xmlns:a16="http://schemas.microsoft.com/office/drawing/2014/main" id="{769475E7-B617-9E63-F144-F782B41FDC9A}"/>
              </a:ext>
            </a:extLst>
          </p:cNvPr>
          <p:cNvSpPr/>
          <p:nvPr/>
        </p:nvSpPr>
        <p:spPr>
          <a:xfrm>
            <a:off x="10501956" y="2526664"/>
            <a:ext cx="290013" cy="2900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619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CBEEE64-3E64-4FE8-7369-E9C3EC63C333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 </a:t>
            </a:r>
            <a:r>
              <a:rPr lang="ko-KR" altLang="en-US" b="1" dirty="0"/>
              <a:t>한정 퀘스트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F390690-58ED-67D6-1CEC-A084CC5A9B3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1-4-2. </a:t>
            </a:r>
            <a:r>
              <a:rPr lang="ko-KR" altLang="en-US" sz="1000" b="1" dirty="0">
                <a:solidFill>
                  <a:schemeClr val="tx1"/>
                </a:solidFill>
              </a:rPr>
              <a:t>한정 퀘스트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한정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탭 버튼을 눌러 활성화 하면 표시되는 퀘스트 정보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서비스그룹 하위에 퀘스트 그룹이 종속된 구조로 복수의 서비스 그룹이 설정될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    </a:t>
            </a:r>
            <a:r>
              <a:rPr lang="ko-KR" altLang="en-US" sz="1000" dirty="0">
                <a:solidFill>
                  <a:schemeClr val="tx1"/>
                </a:solidFill>
              </a:rPr>
              <a:t>수 있음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서비스그룹 이외의 퀘스트 그룹 정보는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스페셜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과 동일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데이터에 설정한 시간을 기반으로 서비스그룹이 활성화 되거나 비활성화 되는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   </a:t>
            </a:r>
            <a:r>
              <a:rPr lang="ko-KR" altLang="en-US" sz="1000" dirty="0">
                <a:solidFill>
                  <a:schemeClr val="tx1"/>
                </a:solidFill>
              </a:rPr>
              <a:t> 구조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데이터 상세 정보는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 err="1">
                <a:solidFill>
                  <a:schemeClr val="tx1"/>
                </a:solidFill>
              </a:rPr>
              <a:t>퀘스트시스템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기획서 및 테이블에 별도 정의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6D5C799C-65F5-C257-FCF6-5D3724582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9CD2E37-ADB6-BA56-9960-0485E44E771F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15DAD95-A506-024F-6AE7-03D0DE3EB1A5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192FCD90-E0B4-410B-667E-4B959751F43A}"/>
              </a:ext>
            </a:extLst>
          </p:cNvPr>
          <p:cNvGrpSpPr/>
          <p:nvPr/>
        </p:nvGrpSpPr>
        <p:grpSpPr>
          <a:xfrm>
            <a:off x="172063" y="2142997"/>
            <a:ext cx="2712117" cy="241684"/>
            <a:chOff x="172063" y="910540"/>
            <a:chExt cx="3085269" cy="266218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7AF8E401-1D5F-1BB1-3070-F41D363CC27D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1D3905DA-10AD-EC61-325B-735AD515A35F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스페셜</a:t>
                </a:r>
              </a:p>
            </p:txBody>
          </p:sp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AA78895A-3798-D4FB-AD6A-2943C8F49D9B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한정</a:t>
                </a:r>
              </a:p>
            </p:txBody>
          </p:sp>
        </p:grp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3706E3A6-7B87-DA29-C36C-87B510747AEB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수행내역</a:t>
              </a: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79DB959-1ECC-72FF-654E-FDFBBCD92AF0}"/>
              </a:ext>
            </a:extLst>
          </p:cNvPr>
          <p:cNvGrpSpPr/>
          <p:nvPr/>
        </p:nvGrpSpPr>
        <p:grpSpPr>
          <a:xfrm>
            <a:off x="247032" y="1589629"/>
            <a:ext cx="484243" cy="511884"/>
            <a:chOff x="6922723" y="3061823"/>
            <a:chExt cx="533400" cy="563847"/>
          </a:xfrm>
        </p:grpSpPr>
        <p:pic>
          <p:nvPicPr>
            <p:cNvPr id="197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F64DB23F-9490-984C-CC35-DCCCBB44E8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2B1C4EAA-9ED9-BC8D-6B11-6CA68846E96C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D11195F-C9CD-4B32-CFE2-13D3489FD1B4}"/>
              </a:ext>
            </a:extLst>
          </p:cNvPr>
          <p:cNvSpPr/>
          <p:nvPr/>
        </p:nvSpPr>
        <p:spPr>
          <a:xfrm>
            <a:off x="699860" y="1586803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D0EDFCF1-D388-A128-D99E-82129F8D26BE}"/>
              </a:ext>
            </a:extLst>
          </p:cNvPr>
          <p:cNvGrpSpPr/>
          <p:nvPr/>
        </p:nvGrpSpPr>
        <p:grpSpPr>
          <a:xfrm>
            <a:off x="1701123" y="1579678"/>
            <a:ext cx="1151889" cy="219367"/>
            <a:chOff x="807087" y="2053698"/>
            <a:chExt cx="1646089" cy="313483"/>
          </a:xfrm>
        </p:grpSpPr>
        <p:pic>
          <p:nvPicPr>
            <p:cNvPr id="201" name="Picture 22">
              <a:extLst>
                <a:ext uri="{FF2B5EF4-FFF2-40B4-BE49-F238E27FC236}">
                  <a16:creationId xmlns:a16="http://schemas.microsoft.com/office/drawing/2014/main" id="{11F6E040-E107-B68D-5B51-7A6DF5C69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22">
              <a:extLst>
                <a:ext uri="{FF2B5EF4-FFF2-40B4-BE49-F238E27FC236}">
                  <a16:creationId xmlns:a16="http://schemas.microsoft.com/office/drawing/2014/main" id="{055696CF-67C0-EDD6-6DF2-A2C4D0DA6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D22878E-9C54-B353-1D3B-0E73929CB7B6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27948FE-ACCA-CD9B-0E20-D4124B02BC40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39AF81A9-4269-1AC1-CB13-F20555C6F1AD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6" name="Picture 24" descr="Edit Icon PNG vector in SVG, PDF, AI, CDR format">
              <a:extLst>
                <a:ext uri="{FF2B5EF4-FFF2-40B4-BE49-F238E27FC236}">
                  <a16:creationId xmlns:a16="http://schemas.microsoft.com/office/drawing/2014/main" id="{3D49C4AD-A529-6985-8D03-5E19249EE5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286D274-90B5-85FA-E0B3-F2ECE14AE9A6}"/>
              </a:ext>
            </a:extLst>
          </p:cNvPr>
          <p:cNvGrpSpPr/>
          <p:nvPr/>
        </p:nvGrpSpPr>
        <p:grpSpPr>
          <a:xfrm>
            <a:off x="1744133" y="1835983"/>
            <a:ext cx="1100034" cy="243214"/>
            <a:chOff x="1704309" y="1679346"/>
            <a:chExt cx="1139858" cy="243214"/>
          </a:xfrm>
        </p:grpSpPr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765C9C23-106E-B802-F836-00EA25EB5320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D3F845F8-5A15-5560-21BF-42E4457A50E6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2AC211F-4D12-A0F9-E28E-15B3B2756B9F}"/>
              </a:ext>
            </a:extLst>
          </p:cNvPr>
          <p:cNvSpPr/>
          <p:nvPr/>
        </p:nvSpPr>
        <p:spPr>
          <a:xfrm>
            <a:off x="205474" y="4942114"/>
            <a:ext cx="2646538" cy="1169126"/>
          </a:xfrm>
          <a:prstGeom prst="rect">
            <a:avLst/>
          </a:prstGeom>
          <a:solidFill>
            <a:schemeClr val="accent5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퀘스트 참고사항 및 금지행위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퀘스트는 매월 </a:t>
            </a:r>
            <a:r>
              <a:rPr lang="en-US" altLang="ko-KR" sz="800" b="1" dirty="0">
                <a:solidFill>
                  <a:srgbClr val="939593"/>
                </a:solidFill>
              </a:rPr>
              <a:t>1</a:t>
            </a:r>
            <a:r>
              <a:rPr lang="ko-KR" altLang="en-US" sz="800" b="1" dirty="0">
                <a:solidFill>
                  <a:srgbClr val="939593"/>
                </a:solidFill>
              </a:rPr>
              <a:t>일부터 말일까지 진행되며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기간 내에 조건을 달성한 경우 미션에 </a:t>
            </a:r>
            <a:r>
              <a:rPr lang="ko-KR" altLang="en-US" sz="800" b="1" dirty="0" err="1">
                <a:solidFill>
                  <a:srgbClr val="939593"/>
                </a:solidFill>
              </a:rPr>
              <a:t>참여됩니다</a:t>
            </a:r>
            <a:r>
              <a:rPr lang="en-US" altLang="ko-KR" sz="800" b="1" dirty="0">
                <a:solidFill>
                  <a:srgbClr val="93959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리뷰를 삭제 또는 수정하여 미션 달성 조건에 충족되지 않을 시 스탬프 획득 및 미션 완료가 취소될 수 있으며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해당 행위가 반복될 시 혜택 지급 대상에서 제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b="1" dirty="0">
              <a:solidFill>
                <a:srgbClr val="939593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35CFE8EB-DDDA-DE91-1245-095C9C3AF0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940" r="749"/>
          <a:stretch/>
        </p:blipFill>
        <p:spPr>
          <a:xfrm>
            <a:off x="170217" y="1394237"/>
            <a:ext cx="2712116" cy="178700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C679B4A-8349-23F6-B971-8B33C5143843}"/>
              </a:ext>
            </a:extLst>
          </p:cNvPr>
          <p:cNvSpPr/>
          <p:nvPr/>
        </p:nvSpPr>
        <p:spPr>
          <a:xfrm>
            <a:off x="2082800" y="1405467"/>
            <a:ext cx="74930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D86BD79B-AD8C-BF8B-4A2E-E46B2258BAB4}"/>
              </a:ext>
            </a:extLst>
          </p:cNvPr>
          <p:cNvGrpSpPr/>
          <p:nvPr/>
        </p:nvGrpSpPr>
        <p:grpSpPr>
          <a:xfrm>
            <a:off x="197590" y="3879494"/>
            <a:ext cx="2661064" cy="1056709"/>
            <a:chOff x="197590" y="3789866"/>
            <a:chExt cx="2661064" cy="1056709"/>
          </a:xfrm>
        </p:grpSpPr>
        <p:sp>
          <p:nvSpPr>
            <p:cNvPr id="211" name="사각형: 둥근 모서리 210">
              <a:extLst>
                <a:ext uri="{FF2B5EF4-FFF2-40B4-BE49-F238E27FC236}">
                  <a16:creationId xmlns:a16="http://schemas.microsoft.com/office/drawing/2014/main" id="{9F489C54-5CBB-58E5-17C3-8B22F24490BC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사각형: 둥근 모서리 211">
              <a:extLst>
                <a:ext uri="{FF2B5EF4-FFF2-40B4-BE49-F238E27FC236}">
                  <a16:creationId xmlns:a16="http://schemas.microsoft.com/office/drawing/2014/main" id="{041956D5-C234-98C2-278F-EC2BEF3C925A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8129F950-0A0F-164F-0483-A0A60C2EACC7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4" name="사각형: 둥근 모서리 213">
              <a:extLst>
                <a:ext uri="{FF2B5EF4-FFF2-40B4-BE49-F238E27FC236}">
                  <a16:creationId xmlns:a16="http://schemas.microsoft.com/office/drawing/2014/main" id="{5EDA0A15-A528-E7DB-3CF2-50AB7EAE9140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1.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46975153-BA94-AB60-4CAB-4062E2235FCB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이등변 삼각형 215">
              <a:extLst>
                <a:ext uri="{FF2B5EF4-FFF2-40B4-BE49-F238E27FC236}">
                  <a16:creationId xmlns:a16="http://schemas.microsoft.com/office/drawing/2014/main" id="{74A32C86-6B63-D43D-A12D-DCC096DE3AAE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CD834F95-4A6E-1912-2689-FAB7A882D6ED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0E3B8518-06DD-C385-559D-99080804F19B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10DD962C-7323-719E-121D-8E15F3E6E542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2387047-2DC6-C1EE-4254-3064BA007422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958F6E30-D02E-65DA-8AF6-F219745FFAEF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5A1D5639-633B-698D-5132-628991FF6BF1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2BFDC620-1FF6-5B9F-6901-DC81C64CDB12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99369747-3E6B-4B8F-ABB9-4F07ADE82AC5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1E800AEE-C72D-DDC8-D2B0-807DCC19A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2CEB5077-19EF-2D48-7115-263F4CE79480}"/>
              </a:ext>
            </a:extLst>
          </p:cNvPr>
          <p:cNvGrpSpPr/>
          <p:nvPr/>
        </p:nvGrpSpPr>
        <p:grpSpPr>
          <a:xfrm>
            <a:off x="170217" y="2410117"/>
            <a:ext cx="2712116" cy="1404578"/>
            <a:chOff x="170217" y="2410117"/>
            <a:chExt cx="2712116" cy="140457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06FC59F6-2D97-B58B-C1AC-0B74DB0AA831}"/>
                </a:ext>
              </a:extLst>
            </p:cNvPr>
            <p:cNvGrpSpPr/>
            <p:nvPr/>
          </p:nvGrpSpPr>
          <p:grpSpPr>
            <a:xfrm>
              <a:off x="191947" y="2659475"/>
              <a:ext cx="2661064" cy="1155220"/>
              <a:chOff x="193966" y="1223059"/>
              <a:chExt cx="2931199" cy="1272491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CB1938A2-D284-00F4-2F1D-006BBBDEE09B}"/>
                  </a:ext>
                </a:extLst>
              </p:cNvPr>
              <p:cNvSpPr/>
              <p:nvPr/>
            </p:nvSpPr>
            <p:spPr>
              <a:xfrm>
                <a:off x="193966" y="1223059"/>
                <a:ext cx="2931199" cy="1272491"/>
              </a:xfrm>
              <a:prstGeom prst="roundRect">
                <a:avLst>
                  <a:gd name="adj" fmla="val 824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사각형: 둥근 모서리 178">
                <a:extLst>
                  <a:ext uri="{FF2B5EF4-FFF2-40B4-BE49-F238E27FC236}">
                    <a16:creationId xmlns:a16="http://schemas.microsoft.com/office/drawing/2014/main" id="{608125C5-78BE-D1E3-6C2C-19FD0D2412B0}"/>
                  </a:ext>
                </a:extLst>
              </p:cNvPr>
              <p:cNvSpPr/>
              <p:nvPr/>
            </p:nvSpPr>
            <p:spPr>
              <a:xfrm>
                <a:off x="199367" y="1277075"/>
                <a:ext cx="2918482" cy="19676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>
                    <a:solidFill>
                      <a:schemeClr val="tx1"/>
                    </a:solidFill>
                  </a:rPr>
                  <a:t>가볼래터를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활용해 보자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A4C28C2-253C-FF90-26BE-D2F4B7DA51C9}"/>
                  </a:ext>
                </a:extLst>
              </p:cNvPr>
              <p:cNvSpPr/>
              <p:nvPr/>
            </p:nvSpPr>
            <p:spPr>
              <a:xfrm>
                <a:off x="195262" y="1477704"/>
                <a:ext cx="2929903" cy="138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이벤트를 참여해 다양한 상품을 받아보세요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사각형: 둥근 모서리 180">
                <a:extLst>
                  <a:ext uri="{FF2B5EF4-FFF2-40B4-BE49-F238E27FC236}">
                    <a16:creationId xmlns:a16="http://schemas.microsoft.com/office/drawing/2014/main" id="{44F7CD64-1D33-C72B-F086-18999FFA73C4}"/>
                  </a:ext>
                </a:extLst>
              </p:cNvPr>
              <p:cNvSpPr/>
              <p:nvPr/>
            </p:nvSpPr>
            <p:spPr>
              <a:xfrm>
                <a:off x="258501" y="2225688"/>
                <a:ext cx="2797215" cy="22117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b="1" dirty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sz="700" b="1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 구독 하기 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0/1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이등변 삼각형 181">
                <a:extLst>
                  <a:ext uri="{FF2B5EF4-FFF2-40B4-BE49-F238E27FC236}">
                    <a16:creationId xmlns:a16="http://schemas.microsoft.com/office/drawing/2014/main" id="{30B9DB2D-33A7-3F4F-19F1-7F0E5A3B3BAC}"/>
                  </a:ext>
                </a:extLst>
              </p:cNvPr>
              <p:cNvSpPr/>
              <p:nvPr/>
            </p:nvSpPr>
            <p:spPr>
              <a:xfrm>
                <a:off x="1027540" y="2170190"/>
                <a:ext cx="98527" cy="65653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D6070E3D-0114-F334-11D9-2DE45A1BA0D9}"/>
                  </a:ext>
                </a:extLst>
              </p:cNvPr>
              <p:cNvCxnSpPr>
                <a:stCxn id="186" idx="6"/>
                <a:endCxn id="190" idx="2"/>
              </p:cNvCxnSpPr>
              <p:nvPr/>
            </p:nvCxnSpPr>
            <p:spPr>
              <a:xfrm>
                <a:off x="731134" y="1926222"/>
                <a:ext cx="1857737" cy="675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C87724F1-5A8E-E1A2-6B8F-CD2F0CC00A83}"/>
                  </a:ext>
                </a:extLst>
              </p:cNvPr>
              <p:cNvGrpSpPr/>
              <p:nvPr/>
            </p:nvGrpSpPr>
            <p:grpSpPr>
              <a:xfrm>
                <a:off x="254642" y="1687976"/>
                <a:ext cx="2813007" cy="476492"/>
                <a:chOff x="304800" y="1761281"/>
                <a:chExt cx="2311900" cy="391610"/>
              </a:xfrm>
              <a:solidFill>
                <a:schemeClr val="bg1"/>
              </a:solidFill>
            </p:grpSpPr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4ACE2D9C-2F95-A211-6460-D7D49DD9C0C5}"/>
                    </a:ext>
                  </a:extLst>
                </p:cNvPr>
                <p:cNvSpPr/>
                <p:nvPr/>
              </p:nvSpPr>
              <p:spPr>
                <a:xfrm>
                  <a:off x="30480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>
                  <a:extLst>
                    <a:ext uri="{FF2B5EF4-FFF2-40B4-BE49-F238E27FC236}">
                      <a16:creationId xmlns:a16="http://schemas.microsoft.com/office/drawing/2014/main" id="{E2043AA3-B23F-D779-DE53-A8BD6D82DA7E}"/>
                    </a:ext>
                  </a:extLst>
                </p:cNvPr>
                <p:cNvSpPr/>
                <p:nvPr/>
              </p:nvSpPr>
              <p:spPr>
                <a:xfrm>
                  <a:off x="789972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20EFDA47-F219-B0E0-8FB3-60BE875B47AA}"/>
                    </a:ext>
                  </a:extLst>
                </p:cNvPr>
                <p:cNvSpPr/>
                <p:nvPr/>
              </p:nvSpPr>
              <p:spPr>
                <a:xfrm>
                  <a:off x="1264945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927F0CFA-C630-B9D4-413D-C1075DF23F76}"/>
                    </a:ext>
                  </a:extLst>
                </p:cNvPr>
                <p:cNvSpPr/>
                <p:nvPr/>
              </p:nvSpPr>
              <p:spPr>
                <a:xfrm>
                  <a:off x="1739918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7F558555-C12C-5DB7-874E-FB782183381D}"/>
                    </a:ext>
                  </a:extLst>
                </p:cNvPr>
                <p:cNvSpPr/>
                <p:nvPr/>
              </p:nvSpPr>
              <p:spPr>
                <a:xfrm>
                  <a:off x="222509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85" name="Picture 2" descr="element yellow flower icon 10862328 PNG">
                <a:extLst>
                  <a:ext uri="{FF2B5EF4-FFF2-40B4-BE49-F238E27FC236}">
                    <a16:creationId xmlns:a16="http://schemas.microsoft.com/office/drawing/2014/main" id="{794E1A1F-7648-98BF-A53C-CA68EE2D74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918" y="1732922"/>
                <a:ext cx="386600" cy="38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F85A407-43BD-B7CA-750E-2295F98833F0}"/>
                </a:ext>
              </a:extLst>
            </p:cNvPr>
            <p:cNvSpPr/>
            <p:nvPr/>
          </p:nvSpPr>
          <p:spPr>
            <a:xfrm>
              <a:off x="170217" y="2410117"/>
              <a:ext cx="2712116" cy="2233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미션 참여기간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[10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~ 10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]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3303B98-98C4-A25F-C548-96C27BB07C7A}"/>
              </a:ext>
            </a:extLst>
          </p:cNvPr>
          <p:cNvSpPr/>
          <p:nvPr/>
        </p:nvSpPr>
        <p:spPr>
          <a:xfrm>
            <a:off x="179423" y="753312"/>
            <a:ext cx="2712116" cy="13802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4665DA6-DF66-6589-99BE-5C713B2E7DA0}"/>
              </a:ext>
            </a:extLst>
          </p:cNvPr>
          <p:cNvSpPr/>
          <p:nvPr/>
        </p:nvSpPr>
        <p:spPr>
          <a:xfrm>
            <a:off x="179423" y="4724400"/>
            <a:ext cx="2712116" cy="18845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617144F-0BE2-FC57-777F-04B98E6F8DFB}"/>
              </a:ext>
            </a:extLst>
          </p:cNvPr>
          <p:cNvSpPr/>
          <p:nvPr/>
        </p:nvSpPr>
        <p:spPr>
          <a:xfrm>
            <a:off x="179423" y="2125637"/>
            <a:ext cx="2706380" cy="256973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71D4D8A9-D531-C74B-0302-151ECD06FC05}"/>
              </a:ext>
            </a:extLst>
          </p:cNvPr>
          <p:cNvGrpSpPr/>
          <p:nvPr/>
        </p:nvGrpSpPr>
        <p:grpSpPr>
          <a:xfrm>
            <a:off x="3071891" y="757442"/>
            <a:ext cx="2712116" cy="2526086"/>
            <a:chOff x="170217" y="2410117"/>
            <a:chExt cx="2712116" cy="2526086"/>
          </a:xfrm>
        </p:grpSpPr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1150AFFD-11C8-0D64-BBAA-5E94264F8EF2}"/>
                </a:ext>
              </a:extLst>
            </p:cNvPr>
            <p:cNvGrpSpPr/>
            <p:nvPr/>
          </p:nvGrpSpPr>
          <p:grpSpPr>
            <a:xfrm>
              <a:off x="197590" y="3879494"/>
              <a:ext cx="2661064" cy="1056709"/>
              <a:chOff x="197590" y="3789866"/>
              <a:chExt cx="2661064" cy="1056709"/>
            </a:xfrm>
          </p:grpSpPr>
          <p:sp>
            <p:nvSpPr>
              <p:cNvPr id="269" name="사각형: 둥근 모서리 268">
                <a:extLst>
                  <a:ext uri="{FF2B5EF4-FFF2-40B4-BE49-F238E27FC236}">
                    <a16:creationId xmlns:a16="http://schemas.microsoft.com/office/drawing/2014/main" id="{AD97D085-EB67-80D0-194A-513426EAE16D}"/>
                  </a:ext>
                </a:extLst>
              </p:cNvPr>
              <p:cNvSpPr/>
              <p:nvPr/>
            </p:nvSpPr>
            <p:spPr>
              <a:xfrm>
                <a:off x="197590" y="3789866"/>
                <a:ext cx="2661064" cy="1056709"/>
              </a:xfrm>
              <a:prstGeom prst="roundRect">
                <a:avLst>
                  <a:gd name="adj" fmla="val 8242"/>
                </a:avLst>
              </a:prstGeom>
              <a:solidFill>
                <a:schemeClr val="bg1"/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사각형: 둥근 모서리 269">
                <a:extLst>
                  <a:ext uri="{FF2B5EF4-FFF2-40B4-BE49-F238E27FC236}">
                    <a16:creationId xmlns:a16="http://schemas.microsoft.com/office/drawing/2014/main" id="{9D7CDF4E-8217-C05D-F7BA-D85F171B4F36}"/>
                  </a:ext>
                </a:extLst>
              </p:cNvPr>
              <p:cNvSpPr/>
              <p:nvPr/>
            </p:nvSpPr>
            <p:spPr>
              <a:xfrm>
                <a:off x="202406" y="3838903"/>
                <a:ext cx="2649605" cy="178635"/>
              </a:xfrm>
              <a:prstGeom prst="roundRect">
                <a:avLst>
                  <a:gd name="adj" fmla="val 18000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>
                    <a:solidFill>
                      <a:schemeClr val="tx1"/>
                    </a:solidFill>
                  </a:rPr>
                  <a:t>디지털 관광주민증</a:t>
                </a: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D302983F-F590-C0F2-BB9F-D28BEFB7BBA6}"/>
                  </a:ext>
                </a:extLst>
              </p:cNvPr>
              <p:cNvSpPr/>
              <p:nvPr/>
            </p:nvSpPr>
            <p:spPr>
              <a:xfrm>
                <a:off x="198766" y="4021042"/>
                <a:ext cx="2659887" cy="126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</a:rPr>
                  <a:t>디지털 관광주민증을 발급하여 혜택을 누리세요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사각형: 둥근 모서리 271">
                <a:extLst>
                  <a:ext uri="{FF2B5EF4-FFF2-40B4-BE49-F238E27FC236}">
                    <a16:creationId xmlns:a16="http://schemas.microsoft.com/office/drawing/2014/main" id="{4930EDB5-B7B6-8FD2-8DB4-53F2F538860F}"/>
                  </a:ext>
                </a:extLst>
              </p:cNvPr>
              <p:cNvSpPr/>
              <p:nvPr/>
            </p:nvSpPr>
            <p:spPr>
              <a:xfrm>
                <a:off x="256177" y="4588008"/>
                <a:ext cx="2539428" cy="20079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b="1" dirty="0">
                    <a:solidFill>
                      <a:schemeClr val="tx1"/>
                    </a:solidFill>
                  </a:rPr>
                  <a:t>1. [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고창군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]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 디지털 관광주민증 발급 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0/1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타원 272">
                <a:extLst>
                  <a:ext uri="{FF2B5EF4-FFF2-40B4-BE49-F238E27FC236}">
                    <a16:creationId xmlns:a16="http://schemas.microsoft.com/office/drawing/2014/main" id="{6A3752AB-8556-3DF8-5832-B577FD745665}"/>
                  </a:ext>
                </a:extLst>
              </p:cNvPr>
              <p:cNvSpPr/>
              <p:nvPr/>
            </p:nvSpPr>
            <p:spPr>
              <a:xfrm>
                <a:off x="252675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이등변 삼각형 273">
                <a:extLst>
                  <a:ext uri="{FF2B5EF4-FFF2-40B4-BE49-F238E27FC236}">
                    <a16:creationId xmlns:a16="http://schemas.microsoft.com/office/drawing/2014/main" id="{9B1CE269-B4EE-634E-C64D-C79222D383D7}"/>
                  </a:ext>
                </a:extLst>
              </p:cNvPr>
              <p:cNvSpPr/>
              <p:nvPr/>
            </p:nvSpPr>
            <p:spPr>
              <a:xfrm>
                <a:off x="790061" y="4547213"/>
                <a:ext cx="68505" cy="4564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15C3BF1F-87A8-DD0B-EE75-C87F72D0DD85}"/>
                  </a:ext>
                </a:extLst>
              </p:cNvPr>
              <p:cNvSpPr/>
              <p:nvPr/>
            </p:nvSpPr>
            <p:spPr>
              <a:xfrm>
                <a:off x="637328" y="4262068"/>
                <a:ext cx="383024" cy="216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10p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BB8DB323-0095-6697-CC53-29C0DAE38501}"/>
                  </a:ext>
                </a:extLst>
              </p:cNvPr>
              <p:cNvSpPr/>
              <p:nvPr/>
            </p:nvSpPr>
            <p:spPr>
              <a:xfrm>
                <a:off x="588169" y="4361975"/>
                <a:ext cx="1774031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타원 276">
                <a:extLst>
                  <a:ext uri="{FF2B5EF4-FFF2-40B4-BE49-F238E27FC236}">
                    <a16:creationId xmlns:a16="http://schemas.microsoft.com/office/drawing/2014/main" id="{DD3D604C-3041-29B6-4686-B25A2E1CBB31}"/>
                  </a:ext>
                </a:extLst>
              </p:cNvPr>
              <p:cNvSpPr/>
              <p:nvPr/>
            </p:nvSpPr>
            <p:spPr>
              <a:xfrm>
                <a:off x="663126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8" name="타원 277">
                <a:extLst>
                  <a:ext uri="{FF2B5EF4-FFF2-40B4-BE49-F238E27FC236}">
                    <a16:creationId xmlns:a16="http://schemas.microsoft.com/office/drawing/2014/main" id="{4CF13C60-0B07-F12E-2EA5-D63E945E4917}"/>
                  </a:ext>
                </a:extLst>
              </p:cNvPr>
              <p:cNvSpPr/>
              <p:nvPr/>
            </p:nvSpPr>
            <p:spPr>
              <a:xfrm>
                <a:off x="1064950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타원 278">
                <a:extLst>
                  <a:ext uri="{FF2B5EF4-FFF2-40B4-BE49-F238E27FC236}">
                    <a16:creationId xmlns:a16="http://schemas.microsoft.com/office/drawing/2014/main" id="{E44522E5-76C2-F0B9-9D2B-6F6D34930DBE}"/>
                  </a:ext>
                </a:extLst>
              </p:cNvPr>
              <p:cNvSpPr/>
              <p:nvPr/>
            </p:nvSpPr>
            <p:spPr>
              <a:xfrm>
                <a:off x="1466773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타원 279">
                <a:extLst>
                  <a:ext uri="{FF2B5EF4-FFF2-40B4-BE49-F238E27FC236}">
                    <a16:creationId xmlns:a16="http://schemas.microsoft.com/office/drawing/2014/main" id="{EBD5D38F-FDF2-CD71-6C9A-E34B346B3410}"/>
                  </a:ext>
                </a:extLst>
              </p:cNvPr>
              <p:cNvSpPr/>
              <p:nvPr/>
            </p:nvSpPr>
            <p:spPr>
              <a:xfrm>
                <a:off x="1877224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1" name="그룹 280">
                <a:extLst>
                  <a:ext uri="{FF2B5EF4-FFF2-40B4-BE49-F238E27FC236}">
                    <a16:creationId xmlns:a16="http://schemas.microsoft.com/office/drawing/2014/main" id="{DBFBF791-A63E-1A67-B97F-E6F70C83C21C}"/>
                  </a:ext>
                </a:extLst>
              </p:cNvPr>
              <p:cNvGrpSpPr/>
              <p:nvPr/>
            </p:nvGrpSpPr>
            <p:grpSpPr>
              <a:xfrm>
                <a:off x="2340768" y="4112261"/>
                <a:ext cx="468246" cy="473955"/>
                <a:chOff x="2287676" y="4039705"/>
                <a:chExt cx="502288" cy="508412"/>
              </a:xfrm>
            </p:grpSpPr>
            <p:sp>
              <p:nvSpPr>
                <p:cNvPr id="282" name="타원 281">
                  <a:extLst>
                    <a:ext uri="{FF2B5EF4-FFF2-40B4-BE49-F238E27FC236}">
                      <a16:creationId xmlns:a16="http://schemas.microsoft.com/office/drawing/2014/main" id="{075ACA29-2A9F-D3FD-FAD5-598A44060CAC}"/>
                    </a:ext>
                  </a:extLst>
                </p:cNvPr>
                <p:cNvSpPr/>
                <p:nvPr/>
              </p:nvSpPr>
              <p:spPr>
                <a:xfrm>
                  <a:off x="2293318" y="4051472"/>
                  <a:ext cx="496646" cy="4966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3" name="그림 282">
                  <a:extLst>
                    <a:ext uri="{FF2B5EF4-FFF2-40B4-BE49-F238E27FC236}">
                      <a16:creationId xmlns:a16="http://schemas.microsoft.com/office/drawing/2014/main" id="{A510022B-A013-D521-3E80-7A9E9B49C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9748" b="90566" l="9797" r="89865">
                              <a14:foregroundMark x1="29054" y1="34906" x2="32432" y2="44025"/>
                              <a14:foregroundMark x1="43581" y1="36478" x2="43581" y2="36478"/>
                              <a14:foregroundMark x1="60135" y1="47170" x2="60135" y2="47170"/>
                              <a14:foregroundMark x1="63851" y1="44654" x2="63851" y2="44654"/>
                              <a14:foregroundMark x1="65541" y1="43396" x2="65541" y2="43396"/>
                              <a14:foregroundMark x1="53041" y1="71384" x2="53041" y2="71384"/>
                              <a14:foregroundMark x1="57770" y1="63522" x2="57770" y2="63522"/>
                              <a14:foregroundMark x1="57770" y1="63522" x2="57770" y2="63522"/>
                              <a14:foregroundMark x1="57095" y1="53774" x2="57095" y2="53774"/>
                              <a14:foregroundMark x1="27703" y1="33962" x2="27703" y2="33962"/>
                              <a14:foregroundMark x1="27365" y1="37107" x2="27365" y2="37107"/>
                              <a14:foregroundMark x1="28041" y1="44969" x2="28041" y2="44969"/>
                              <a14:foregroundMark x1="51689" y1="70126" x2="51689" y2="70126"/>
                              <a14:foregroundMark x1="68581" y1="90566" x2="68581" y2="90566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7676" y="4039705"/>
                  <a:ext cx="466345" cy="5010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84031EB3-E37A-08CE-24FD-D0F0DE79AA8D}"/>
                </a:ext>
              </a:extLst>
            </p:cNvPr>
            <p:cNvGrpSpPr/>
            <p:nvPr/>
          </p:nvGrpSpPr>
          <p:grpSpPr>
            <a:xfrm>
              <a:off x="170217" y="2410117"/>
              <a:ext cx="2712116" cy="1404578"/>
              <a:chOff x="170217" y="2410117"/>
              <a:chExt cx="2712116" cy="1404578"/>
            </a:xfrm>
          </p:grpSpPr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8C76FF85-E535-E5BA-C2D9-5B55C035B5ED}"/>
                  </a:ext>
                </a:extLst>
              </p:cNvPr>
              <p:cNvGrpSpPr/>
              <p:nvPr/>
            </p:nvGrpSpPr>
            <p:grpSpPr>
              <a:xfrm>
                <a:off x="191947" y="2659475"/>
                <a:ext cx="2661064" cy="1155220"/>
                <a:chOff x="193966" y="1223059"/>
                <a:chExt cx="2931199" cy="1272491"/>
              </a:xfrm>
            </p:grpSpPr>
            <p:sp>
              <p:nvSpPr>
                <p:cNvPr id="256" name="사각형: 둥근 모서리 255">
                  <a:extLst>
                    <a:ext uri="{FF2B5EF4-FFF2-40B4-BE49-F238E27FC236}">
                      <a16:creationId xmlns:a16="http://schemas.microsoft.com/office/drawing/2014/main" id="{4371E0F4-53EA-4A94-38DC-C969AFAEF585}"/>
                    </a:ext>
                  </a:extLst>
                </p:cNvPr>
                <p:cNvSpPr/>
                <p:nvPr/>
              </p:nvSpPr>
              <p:spPr>
                <a:xfrm>
                  <a:off x="193966" y="1223059"/>
                  <a:ext cx="2931199" cy="1272491"/>
                </a:xfrm>
                <a:prstGeom prst="roundRect">
                  <a:avLst>
                    <a:gd name="adj" fmla="val 8242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사각형: 둥근 모서리 256">
                  <a:extLst>
                    <a:ext uri="{FF2B5EF4-FFF2-40B4-BE49-F238E27FC236}">
                      <a16:creationId xmlns:a16="http://schemas.microsoft.com/office/drawing/2014/main" id="{CFBD3326-CDE6-11FC-0EDF-BE88801D22C2}"/>
                    </a:ext>
                  </a:extLst>
                </p:cNvPr>
                <p:cNvSpPr/>
                <p:nvPr/>
              </p:nvSpPr>
              <p:spPr>
                <a:xfrm>
                  <a:off x="199367" y="1277075"/>
                  <a:ext cx="2918482" cy="19676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b="1" dirty="0" err="1">
                      <a:solidFill>
                        <a:schemeClr val="tx1"/>
                      </a:solidFill>
                    </a:rPr>
                    <a:t>가볼래터를</a:t>
                  </a:r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 활용해 보자</a:t>
                  </a: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C82AB54F-ED60-FF06-7861-FCB98AB0EB72}"/>
                    </a:ext>
                  </a:extLst>
                </p:cNvPr>
                <p:cNvSpPr/>
                <p:nvPr/>
              </p:nvSpPr>
              <p:spPr>
                <a:xfrm>
                  <a:off x="195262" y="1477704"/>
                  <a:ext cx="2929903" cy="1388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800" dirty="0" err="1">
                      <a:solidFill>
                        <a:schemeClr val="tx1"/>
                      </a:solidFill>
                    </a:rPr>
                    <a:t>가볼래터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 이벤트를 참여해 다양한 상품을 받아보세요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.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사각형: 둥근 모서리 258">
                  <a:extLst>
                    <a:ext uri="{FF2B5EF4-FFF2-40B4-BE49-F238E27FC236}">
                      <a16:creationId xmlns:a16="http://schemas.microsoft.com/office/drawing/2014/main" id="{DB90313C-0DDE-92E5-E2BC-FE8CE4B18142}"/>
                    </a:ext>
                  </a:extLst>
                </p:cNvPr>
                <p:cNvSpPr/>
                <p:nvPr/>
              </p:nvSpPr>
              <p:spPr>
                <a:xfrm>
                  <a:off x="258501" y="2225688"/>
                  <a:ext cx="2797215" cy="22117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b="1" dirty="0">
                      <a:solidFill>
                        <a:schemeClr val="tx1"/>
                      </a:solidFill>
                    </a:rPr>
                    <a:t>2. </a:t>
                  </a:r>
                  <a:r>
                    <a:rPr lang="ko-KR" altLang="en-US" sz="700" b="1" dirty="0" err="1">
                      <a:solidFill>
                        <a:schemeClr val="tx1"/>
                      </a:solidFill>
                    </a:rPr>
                    <a:t>가볼래터</a:t>
                  </a:r>
                  <a:r>
                    <a:rPr lang="ko-KR" altLang="en-US" sz="700" b="1" dirty="0">
                      <a:solidFill>
                        <a:schemeClr val="tx1"/>
                      </a:solidFill>
                    </a:rPr>
                    <a:t> 구독 하기 </a:t>
                  </a:r>
                  <a:r>
                    <a:rPr lang="en-US" altLang="ko-KR" sz="700" b="1" dirty="0">
                      <a:solidFill>
                        <a:schemeClr val="tx1"/>
                      </a:solidFill>
                    </a:rPr>
                    <a:t>0/1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이등변 삼각형 259">
                  <a:extLst>
                    <a:ext uri="{FF2B5EF4-FFF2-40B4-BE49-F238E27FC236}">
                      <a16:creationId xmlns:a16="http://schemas.microsoft.com/office/drawing/2014/main" id="{38DFCBB3-A955-DD14-E27F-EE4F70C9B437}"/>
                    </a:ext>
                  </a:extLst>
                </p:cNvPr>
                <p:cNvSpPr/>
                <p:nvPr/>
              </p:nvSpPr>
              <p:spPr>
                <a:xfrm>
                  <a:off x="1027540" y="2170190"/>
                  <a:ext cx="98527" cy="65653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1" name="직선 연결선 260">
                  <a:extLst>
                    <a:ext uri="{FF2B5EF4-FFF2-40B4-BE49-F238E27FC236}">
                      <a16:creationId xmlns:a16="http://schemas.microsoft.com/office/drawing/2014/main" id="{AB26C8F5-13C7-1709-D339-5B7956353AB4}"/>
                    </a:ext>
                  </a:extLst>
                </p:cNvPr>
                <p:cNvCxnSpPr>
                  <a:stCxn id="264" idx="6"/>
                  <a:endCxn id="268" idx="2"/>
                </p:cNvCxnSpPr>
                <p:nvPr/>
              </p:nvCxnSpPr>
              <p:spPr>
                <a:xfrm>
                  <a:off x="731134" y="1926222"/>
                  <a:ext cx="1857737" cy="675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2" name="그룹 261">
                  <a:extLst>
                    <a:ext uri="{FF2B5EF4-FFF2-40B4-BE49-F238E27FC236}">
                      <a16:creationId xmlns:a16="http://schemas.microsoft.com/office/drawing/2014/main" id="{14E6B7C5-3B60-179B-F002-AC30A03C1D85}"/>
                    </a:ext>
                  </a:extLst>
                </p:cNvPr>
                <p:cNvGrpSpPr/>
                <p:nvPr/>
              </p:nvGrpSpPr>
              <p:grpSpPr>
                <a:xfrm>
                  <a:off x="254642" y="1687976"/>
                  <a:ext cx="2813007" cy="476492"/>
                  <a:chOff x="304800" y="1761281"/>
                  <a:chExt cx="2311900" cy="391610"/>
                </a:xfrm>
                <a:solidFill>
                  <a:schemeClr val="bg1"/>
                </a:solidFill>
              </p:grpSpPr>
              <p:sp>
                <p:nvSpPr>
                  <p:cNvPr id="264" name="타원 263">
                    <a:extLst>
                      <a:ext uri="{FF2B5EF4-FFF2-40B4-BE49-F238E27FC236}">
                        <a16:creationId xmlns:a16="http://schemas.microsoft.com/office/drawing/2014/main" id="{79757451-49EE-781D-24FB-81B8B887B124}"/>
                      </a:ext>
                    </a:extLst>
                  </p:cNvPr>
                  <p:cNvSpPr/>
                  <p:nvPr/>
                </p:nvSpPr>
                <p:spPr>
                  <a:xfrm>
                    <a:off x="304800" y="1761281"/>
                    <a:ext cx="391610" cy="39161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타원 264">
                    <a:extLst>
                      <a:ext uri="{FF2B5EF4-FFF2-40B4-BE49-F238E27FC236}">
                        <a16:creationId xmlns:a16="http://schemas.microsoft.com/office/drawing/2014/main" id="{08362610-1154-96BE-1A90-3454081B3C47}"/>
                      </a:ext>
                    </a:extLst>
                  </p:cNvPr>
                  <p:cNvSpPr/>
                  <p:nvPr/>
                </p:nvSpPr>
                <p:spPr>
                  <a:xfrm>
                    <a:off x="789972" y="1761281"/>
                    <a:ext cx="391610" cy="39161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" name="타원 265">
                    <a:extLst>
                      <a:ext uri="{FF2B5EF4-FFF2-40B4-BE49-F238E27FC236}">
                        <a16:creationId xmlns:a16="http://schemas.microsoft.com/office/drawing/2014/main" id="{5754E88E-8E5E-9967-4A16-4D3FE257B29B}"/>
                      </a:ext>
                    </a:extLst>
                  </p:cNvPr>
                  <p:cNvSpPr/>
                  <p:nvPr/>
                </p:nvSpPr>
                <p:spPr>
                  <a:xfrm>
                    <a:off x="1264945" y="1761281"/>
                    <a:ext cx="391610" cy="39161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" name="타원 266">
                    <a:extLst>
                      <a:ext uri="{FF2B5EF4-FFF2-40B4-BE49-F238E27FC236}">
                        <a16:creationId xmlns:a16="http://schemas.microsoft.com/office/drawing/2014/main" id="{5AFBC2F9-7368-ED83-0EE2-34156CA2BEA8}"/>
                      </a:ext>
                    </a:extLst>
                  </p:cNvPr>
                  <p:cNvSpPr/>
                  <p:nvPr/>
                </p:nvSpPr>
                <p:spPr>
                  <a:xfrm>
                    <a:off x="1739918" y="1761281"/>
                    <a:ext cx="391610" cy="39161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" name="타원 267">
                    <a:extLst>
                      <a:ext uri="{FF2B5EF4-FFF2-40B4-BE49-F238E27FC236}">
                        <a16:creationId xmlns:a16="http://schemas.microsoft.com/office/drawing/2014/main" id="{A6627F1F-D70A-AF9B-8B4C-73A918D95730}"/>
                      </a:ext>
                    </a:extLst>
                  </p:cNvPr>
                  <p:cNvSpPr/>
                  <p:nvPr/>
                </p:nvSpPr>
                <p:spPr>
                  <a:xfrm>
                    <a:off x="2225090" y="1761281"/>
                    <a:ext cx="391610" cy="39161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263" name="Picture 2" descr="element yellow flower icon 10862328 PNG">
                  <a:extLst>
                    <a:ext uri="{FF2B5EF4-FFF2-40B4-BE49-F238E27FC236}">
                      <a16:creationId xmlns:a16="http://schemas.microsoft.com/office/drawing/2014/main" id="{93CCDF83-A29C-F8AE-E473-F431A8A00E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918" y="1732922"/>
                  <a:ext cx="386600" cy="386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2B0360CD-BF58-B2E3-F5E1-4CA7A3A2DC85}"/>
                  </a:ext>
                </a:extLst>
              </p:cNvPr>
              <p:cNvSpPr/>
              <p:nvPr/>
            </p:nvSpPr>
            <p:spPr>
              <a:xfrm>
                <a:off x="170217" y="2410117"/>
                <a:ext cx="2712116" cy="22337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</a:rPr>
                  <a:t>11</a:t>
                </a:r>
                <a:r>
                  <a:rPr lang="ko-KR" altLang="en-US" sz="800" b="1" dirty="0">
                    <a:solidFill>
                      <a:schemeClr val="bg1"/>
                    </a:solidFill>
                  </a:rPr>
                  <a:t>월 정기 퀘스트</a:t>
                </a:r>
                <a:r>
                  <a:rPr lang="en-US" altLang="ko-KR" sz="800" b="1" dirty="0">
                    <a:solidFill>
                      <a:schemeClr val="bg1"/>
                    </a:solidFill>
                  </a:rPr>
                  <a:t>[10</a:t>
                </a:r>
                <a:r>
                  <a:rPr lang="ko-KR" altLang="en-US" sz="800" b="1" dirty="0">
                    <a:solidFill>
                      <a:schemeClr val="bg1"/>
                    </a:solidFill>
                  </a:rPr>
                  <a:t>월 </a:t>
                </a:r>
                <a:r>
                  <a:rPr lang="en-US" altLang="ko-KR" sz="800" b="1" dirty="0">
                    <a:solidFill>
                      <a:schemeClr val="bg1"/>
                    </a:solidFill>
                  </a:rPr>
                  <a:t>01</a:t>
                </a:r>
                <a:r>
                  <a:rPr lang="ko-KR" altLang="en-US" sz="800" b="1" dirty="0">
                    <a:solidFill>
                      <a:schemeClr val="bg1"/>
                    </a:solidFill>
                  </a:rPr>
                  <a:t>일 </a:t>
                </a:r>
                <a:r>
                  <a:rPr lang="en-US" altLang="ko-KR" sz="800" b="1" dirty="0">
                    <a:solidFill>
                      <a:schemeClr val="bg1"/>
                    </a:solidFill>
                  </a:rPr>
                  <a:t>~ 10</a:t>
                </a:r>
                <a:r>
                  <a:rPr lang="ko-KR" altLang="en-US" sz="800" b="1" dirty="0">
                    <a:solidFill>
                      <a:schemeClr val="bg1"/>
                    </a:solidFill>
                  </a:rPr>
                  <a:t>월 </a:t>
                </a:r>
                <a:r>
                  <a:rPr lang="en-US" altLang="ko-KR" sz="800" b="1" dirty="0">
                    <a:solidFill>
                      <a:schemeClr val="bg1"/>
                    </a:solidFill>
                  </a:rPr>
                  <a:t>31</a:t>
                </a:r>
                <a:r>
                  <a:rPr lang="ko-KR" altLang="en-US" sz="800" b="1" dirty="0">
                    <a:solidFill>
                      <a:schemeClr val="bg1"/>
                    </a:solidFill>
                  </a:rPr>
                  <a:t>일</a:t>
                </a:r>
                <a:r>
                  <a:rPr lang="en-US" altLang="ko-KR" sz="800" b="1" dirty="0">
                    <a:solidFill>
                      <a:schemeClr val="bg1"/>
                    </a:solidFill>
                  </a:rPr>
                  <a:t>]</a:t>
                </a:r>
                <a:endParaRPr lang="ko-KR" altLang="en-US" sz="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E8E2EC9E-64D7-78D2-BCBC-8B6A20BD72E4}"/>
              </a:ext>
            </a:extLst>
          </p:cNvPr>
          <p:cNvGrpSpPr/>
          <p:nvPr/>
        </p:nvGrpSpPr>
        <p:grpSpPr>
          <a:xfrm>
            <a:off x="3065429" y="3336843"/>
            <a:ext cx="2712116" cy="1404578"/>
            <a:chOff x="170217" y="2410117"/>
            <a:chExt cx="2712116" cy="1404578"/>
          </a:xfrm>
        </p:grpSpPr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F13A51B3-7D2B-3D69-D150-8DA94453E375}"/>
                </a:ext>
              </a:extLst>
            </p:cNvPr>
            <p:cNvGrpSpPr/>
            <p:nvPr/>
          </p:nvGrpSpPr>
          <p:grpSpPr>
            <a:xfrm>
              <a:off x="191947" y="2659475"/>
              <a:ext cx="2661064" cy="1155220"/>
              <a:chOff x="193966" y="1223059"/>
              <a:chExt cx="2931199" cy="1272491"/>
            </a:xfrm>
          </p:grpSpPr>
          <p:sp>
            <p:nvSpPr>
              <p:cNvPr id="289" name="사각형: 둥근 모서리 288">
                <a:extLst>
                  <a:ext uri="{FF2B5EF4-FFF2-40B4-BE49-F238E27FC236}">
                    <a16:creationId xmlns:a16="http://schemas.microsoft.com/office/drawing/2014/main" id="{E57EE04E-BA4D-8366-5A24-C5C20129D041}"/>
                  </a:ext>
                </a:extLst>
              </p:cNvPr>
              <p:cNvSpPr/>
              <p:nvPr/>
            </p:nvSpPr>
            <p:spPr>
              <a:xfrm>
                <a:off x="193966" y="1223059"/>
                <a:ext cx="2931199" cy="1272491"/>
              </a:xfrm>
              <a:prstGeom prst="roundRect">
                <a:avLst>
                  <a:gd name="adj" fmla="val 824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사각형: 둥근 모서리 289">
                <a:extLst>
                  <a:ext uri="{FF2B5EF4-FFF2-40B4-BE49-F238E27FC236}">
                    <a16:creationId xmlns:a16="http://schemas.microsoft.com/office/drawing/2014/main" id="{3E650325-9D4B-B2E9-F521-109B01BEC9D9}"/>
                  </a:ext>
                </a:extLst>
              </p:cNvPr>
              <p:cNvSpPr/>
              <p:nvPr/>
            </p:nvSpPr>
            <p:spPr>
              <a:xfrm>
                <a:off x="199367" y="1277075"/>
                <a:ext cx="2918482" cy="19676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>
                    <a:solidFill>
                      <a:schemeClr val="tx1"/>
                    </a:solidFill>
                  </a:rPr>
                  <a:t>가볼래터를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활용해 보자</a:t>
                </a: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C63DF54-94D7-BF16-8C20-E12EE3155640}"/>
                  </a:ext>
                </a:extLst>
              </p:cNvPr>
              <p:cNvSpPr/>
              <p:nvPr/>
            </p:nvSpPr>
            <p:spPr>
              <a:xfrm>
                <a:off x="195262" y="1477704"/>
                <a:ext cx="2929903" cy="138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이벤트를 참여해 다양한 상품을 받아보세요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사각형: 둥근 모서리 291">
                <a:extLst>
                  <a:ext uri="{FF2B5EF4-FFF2-40B4-BE49-F238E27FC236}">
                    <a16:creationId xmlns:a16="http://schemas.microsoft.com/office/drawing/2014/main" id="{F574BE22-8117-8DD4-2C81-04E9E1EEDBA3}"/>
                  </a:ext>
                </a:extLst>
              </p:cNvPr>
              <p:cNvSpPr/>
              <p:nvPr/>
            </p:nvSpPr>
            <p:spPr>
              <a:xfrm>
                <a:off x="258501" y="2225688"/>
                <a:ext cx="2797215" cy="22117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b="1" dirty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sz="700" b="1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 구독 하기 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0/1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이등변 삼각형 292">
                <a:extLst>
                  <a:ext uri="{FF2B5EF4-FFF2-40B4-BE49-F238E27FC236}">
                    <a16:creationId xmlns:a16="http://schemas.microsoft.com/office/drawing/2014/main" id="{7CE6A9BC-3E7A-F601-A2F2-C27EC908535C}"/>
                  </a:ext>
                </a:extLst>
              </p:cNvPr>
              <p:cNvSpPr/>
              <p:nvPr/>
            </p:nvSpPr>
            <p:spPr>
              <a:xfrm>
                <a:off x="1027540" y="2170190"/>
                <a:ext cx="98527" cy="65653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직선 연결선 293">
                <a:extLst>
                  <a:ext uri="{FF2B5EF4-FFF2-40B4-BE49-F238E27FC236}">
                    <a16:creationId xmlns:a16="http://schemas.microsoft.com/office/drawing/2014/main" id="{1CF1E8E3-7AFE-4940-64CE-B4460ECC6B18}"/>
                  </a:ext>
                </a:extLst>
              </p:cNvPr>
              <p:cNvCxnSpPr>
                <a:stCxn id="297" idx="6"/>
                <a:endCxn id="301" idx="2"/>
              </p:cNvCxnSpPr>
              <p:nvPr/>
            </p:nvCxnSpPr>
            <p:spPr>
              <a:xfrm>
                <a:off x="731134" y="1926222"/>
                <a:ext cx="1857737" cy="675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97E1B3B1-31B1-423E-1A82-3F82025D3513}"/>
                  </a:ext>
                </a:extLst>
              </p:cNvPr>
              <p:cNvGrpSpPr/>
              <p:nvPr/>
            </p:nvGrpSpPr>
            <p:grpSpPr>
              <a:xfrm>
                <a:off x="254642" y="1687976"/>
                <a:ext cx="2813007" cy="476492"/>
                <a:chOff x="304800" y="1761281"/>
                <a:chExt cx="2311900" cy="391610"/>
              </a:xfrm>
              <a:solidFill>
                <a:schemeClr val="bg1"/>
              </a:solidFill>
            </p:grpSpPr>
            <p:sp>
              <p:nvSpPr>
                <p:cNvPr id="297" name="타원 296">
                  <a:extLst>
                    <a:ext uri="{FF2B5EF4-FFF2-40B4-BE49-F238E27FC236}">
                      <a16:creationId xmlns:a16="http://schemas.microsoft.com/office/drawing/2014/main" id="{F1C3F9E2-3FE0-2843-16D2-8ECD4C5E73B7}"/>
                    </a:ext>
                  </a:extLst>
                </p:cNvPr>
                <p:cNvSpPr/>
                <p:nvPr/>
              </p:nvSpPr>
              <p:spPr>
                <a:xfrm>
                  <a:off x="30480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타원 297">
                  <a:extLst>
                    <a:ext uri="{FF2B5EF4-FFF2-40B4-BE49-F238E27FC236}">
                      <a16:creationId xmlns:a16="http://schemas.microsoft.com/office/drawing/2014/main" id="{B6C7CCE0-E2B8-F24A-D604-815B1884A604}"/>
                    </a:ext>
                  </a:extLst>
                </p:cNvPr>
                <p:cNvSpPr/>
                <p:nvPr/>
              </p:nvSpPr>
              <p:spPr>
                <a:xfrm>
                  <a:off x="789972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타원 298">
                  <a:extLst>
                    <a:ext uri="{FF2B5EF4-FFF2-40B4-BE49-F238E27FC236}">
                      <a16:creationId xmlns:a16="http://schemas.microsoft.com/office/drawing/2014/main" id="{AF300AF0-59F4-B523-B677-F305EAB8F43E}"/>
                    </a:ext>
                  </a:extLst>
                </p:cNvPr>
                <p:cNvSpPr/>
                <p:nvPr/>
              </p:nvSpPr>
              <p:spPr>
                <a:xfrm>
                  <a:off x="1264945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4664058D-E05C-4269-5303-1510DFD24141}"/>
                    </a:ext>
                  </a:extLst>
                </p:cNvPr>
                <p:cNvSpPr/>
                <p:nvPr/>
              </p:nvSpPr>
              <p:spPr>
                <a:xfrm>
                  <a:off x="1739918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타원 300">
                  <a:extLst>
                    <a:ext uri="{FF2B5EF4-FFF2-40B4-BE49-F238E27FC236}">
                      <a16:creationId xmlns:a16="http://schemas.microsoft.com/office/drawing/2014/main" id="{E8D4FD90-44AE-FB42-F646-74038CABD6BA}"/>
                    </a:ext>
                  </a:extLst>
                </p:cNvPr>
                <p:cNvSpPr/>
                <p:nvPr/>
              </p:nvSpPr>
              <p:spPr>
                <a:xfrm>
                  <a:off x="222509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96" name="Picture 2" descr="element yellow flower icon 10862328 PNG">
                <a:extLst>
                  <a:ext uri="{FF2B5EF4-FFF2-40B4-BE49-F238E27FC236}">
                    <a16:creationId xmlns:a16="http://schemas.microsoft.com/office/drawing/2014/main" id="{A01C82E0-C94E-8685-E761-AEE737A02B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918" y="1732922"/>
                <a:ext cx="386600" cy="38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F410EBE-624F-D41F-BF16-4ED4BC3B0485}"/>
                </a:ext>
              </a:extLst>
            </p:cNvPr>
            <p:cNvSpPr/>
            <p:nvPr/>
          </p:nvSpPr>
          <p:spPr>
            <a:xfrm>
              <a:off x="170217" y="2410117"/>
              <a:ext cx="2712116" cy="2233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단풍맞이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[10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15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~ 10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]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5F3B331C-2F4D-3D4B-69F5-52AC1B5AC466}"/>
              </a:ext>
            </a:extLst>
          </p:cNvPr>
          <p:cNvGrpSpPr/>
          <p:nvPr/>
        </p:nvGrpSpPr>
        <p:grpSpPr>
          <a:xfrm>
            <a:off x="3043660" y="4798405"/>
            <a:ext cx="2712116" cy="1404578"/>
            <a:chOff x="170217" y="2410117"/>
            <a:chExt cx="2712116" cy="1404578"/>
          </a:xfrm>
        </p:grpSpPr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34427FCB-9062-28C5-97B4-D387DEC31AD7}"/>
                </a:ext>
              </a:extLst>
            </p:cNvPr>
            <p:cNvGrpSpPr/>
            <p:nvPr/>
          </p:nvGrpSpPr>
          <p:grpSpPr>
            <a:xfrm>
              <a:off x="191947" y="2659475"/>
              <a:ext cx="2661064" cy="1155220"/>
              <a:chOff x="193966" y="1223059"/>
              <a:chExt cx="2931199" cy="1272491"/>
            </a:xfrm>
          </p:grpSpPr>
          <p:sp>
            <p:nvSpPr>
              <p:cNvPr id="320" name="사각형: 둥근 모서리 319">
                <a:extLst>
                  <a:ext uri="{FF2B5EF4-FFF2-40B4-BE49-F238E27FC236}">
                    <a16:creationId xmlns:a16="http://schemas.microsoft.com/office/drawing/2014/main" id="{E7E97B8C-DD3B-A7FA-EF84-AFFED87A3A05}"/>
                  </a:ext>
                </a:extLst>
              </p:cNvPr>
              <p:cNvSpPr/>
              <p:nvPr/>
            </p:nvSpPr>
            <p:spPr>
              <a:xfrm>
                <a:off x="193966" y="1223059"/>
                <a:ext cx="2931199" cy="1272491"/>
              </a:xfrm>
              <a:prstGeom prst="roundRect">
                <a:avLst>
                  <a:gd name="adj" fmla="val 824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사각형: 둥근 모서리 320">
                <a:extLst>
                  <a:ext uri="{FF2B5EF4-FFF2-40B4-BE49-F238E27FC236}">
                    <a16:creationId xmlns:a16="http://schemas.microsoft.com/office/drawing/2014/main" id="{8672ACF0-FD50-ED03-E645-32A0ACA35A22}"/>
                  </a:ext>
                </a:extLst>
              </p:cNvPr>
              <p:cNvSpPr/>
              <p:nvPr/>
            </p:nvSpPr>
            <p:spPr>
              <a:xfrm>
                <a:off x="199367" y="1277075"/>
                <a:ext cx="2918482" cy="19676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>
                    <a:solidFill>
                      <a:schemeClr val="tx1"/>
                    </a:solidFill>
                  </a:rPr>
                  <a:t>가볼래터를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활용해 보자</a:t>
                </a: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BF02805B-B64C-4FEA-3BF3-C09889CB2922}"/>
                  </a:ext>
                </a:extLst>
              </p:cNvPr>
              <p:cNvSpPr/>
              <p:nvPr/>
            </p:nvSpPr>
            <p:spPr>
              <a:xfrm>
                <a:off x="195262" y="1477704"/>
                <a:ext cx="2929903" cy="138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이벤트를 참여해 다양한 상품을 받아보세요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사각형: 둥근 모서리 322">
                <a:extLst>
                  <a:ext uri="{FF2B5EF4-FFF2-40B4-BE49-F238E27FC236}">
                    <a16:creationId xmlns:a16="http://schemas.microsoft.com/office/drawing/2014/main" id="{622FCD98-04BC-8794-94B9-66027636F6A7}"/>
                  </a:ext>
                </a:extLst>
              </p:cNvPr>
              <p:cNvSpPr/>
              <p:nvPr/>
            </p:nvSpPr>
            <p:spPr>
              <a:xfrm>
                <a:off x="258501" y="2225688"/>
                <a:ext cx="2797215" cy="22117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b="1" dirty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sz="700" b="1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 구독 하기 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0/1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이등변 삼각형 323">
                <a:extLst>
                  <a:ext uri="{FF2B5EF4-FFF2-40B4-BE49-F238E27FC236}">
                    <a16:creationId xmlns:a16="http://schemas.microsoft.com/office/drawing/2014/main" id="{7964805D-91E3-FE98-C8FD-FA2A8BD192BA}"/>
                  </a:ext>
                </a:extLst>
              </p:cNvPr>
              <p:cNvSpPr/>
              <p:nvPr/>
            </p:nvSpPr>
            <p:spPr>
              <a:xfrm>
                <a:off x="1027540" y="2170190"/>
                <a:ext cx="98527" cy="65653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4704F016-4242-1663-B843-23B641359745}"/>
                  </a:ext>
                </a:extLst>
              </p:cNvPr>
              <p:cNvCxnSpPr>
                <a:stCxn id="328" idx="6"/>
                <a:endCxn id="332" idx="2"/>
              </p:cNvCxnSpPr>
              <p:nvPr/>
            </p:nvCxnSpPr>
            <p:spPr>
              <a:xfrm>
                <a:off x="731134" y="1926222"/>
                <a:ext cx="1857737" cy="675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그룹 325">
                <a:extLst>
                  <a:ext uri="{FF2B5EF4-FFF2-40B4-BE49-F238E27FC236}">
                    <a16:creationId xmlns:a16="http://schemas.microsoft.com/office/drawing/2014/main" id="{9B689D9D-C2BF-89C4-B3EA-6BA6508BECCF}"/>
                  </a:ext>
                </a:extLst>
              </p:cNvPr>
              <p:cNvGrpSpPr/>
              <p:nvPr/>
            </p:nvGrpSpPr>
            <p:grpSpPr>
              <a:xfrm>
                <a:off x="254642" y="1687976"/>
                <a:ext cx="2813007" cy="476492"/>
                <a:chOff x="304800" y="1761281"/>
                <a:chExt cx="2311900" cy="391610"/>
              </a:xfrm>
              <a:solidFill>
                <a:schemeClr val="bg1"/>
              </a:solidFill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6292D4BC-5F35-5B1D-7BDD-DEE22C566643}"/>
                    </a:ext>
                  </a:extLst>
                </p:cNvPr>
                <p:cNvSpPr/>
                <p:nvPr/>
              </p:nvSpPr>
              <p:spPr>
                <a:xfrm>
                  <a:off x="30480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타원 328">
                  <a:extLst>
                    <a:ext uri="{FF2B5EF4-FFF2-40B4-BE49-F238E27FC236}">
                      <a16:creationId xmlns:a16="http://schemas.microsoft.com/office/drawing/2014/main" id="{56BAAF6E-D49B-D06A-B87E-1FF8112087F1}"/>
                    </a:ext>
                  </a:extLst>
                </p:cNvPr>
                <p:cNvSpPr/>
                <p:nvPr/>
              </p:nvSpPr>
              <p:spPr>
                <a:xfrm>
                  <a:off x="789972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타원 329">
                  <a:extLst>
                    <a:ext uri="{FF2B5EF4-FFF2-40B4-BE49-F238E27FC236}">
                      <a16:creationId xmlns:a16="http://schemas.microsoft.com/office/drawing/2014/main" id="{0CB5295E-AB7D-D412-0EB3-9F7B82C56F52}"/>
                    </a:ext>
                  </a:extLst>
                </p:cNvPr>
                <p:cNvSpPr/>
                <p:nvPr/>
              </p:nvSpPr>
              <p:spPr>
                <a:xfrm>
                  <a:off x="1264945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타원 330">
                  <a:extLst>
                    <a:ext uri="{FF2B5EF4-FFF2-40B4-BE49-F238E27FC236}">
                      <a16:creationId xmlns:a16="http://schemas.microsoft.com/office/drawing/2014/main" id="{F4AC1B10-0E23-0CF5-1B63-61AA7317BDC8}"/>
                    </a:ext>
                  </a:extLst>
                </p:cNvPr>
                <p:cNvSpPr/>
                <p:nvPr/>
              </p:nvSpPr>
              <p:spPr>
                <a:xfrm>
                  <a:off x="1739918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C72EBED7-301A-7267-6E25-646C9C4A6334}"/>
                    </a:ext>
                  </a:extLst>
                </p:cNvPr>
                <p:cNvSpPr/>
                <p:nvPr/>
              </p:nvSpPr>
              <p:spPr>
                <a:xfrm>
                  <a:off x="222509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27" name="Picture 2" descr="element yellow flower icon 10862328 PNG">
                <a:extLst>
                  <a:ext uri="{FF2B5EF4-FFF2-40B4-BE49-F238E27FC236}">
                    <a16:creationId xmlns:a16="http://schemas.microsoft.com/office/drawing/2014/main" id="{314A16AA-F9B4-24C7-33DD-11101477F1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918" y="1732922"/>
                <a:ext cx="386600" cy="38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181051A9-F136-B787-8C5D-838C633B65F5}"/>
                </a:ext>
              </a:extLst>
            </p:cNvPr>
            <p:cNvSpPr/>
            <p:nvPr/>
          </p:nvSpPr>
          <p:spPr>
            <a:xfrm>
              <a:off x="170217" y="2410117"/>
              <a:ext cx="2712116" cy="2233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입동기념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[11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~ 11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]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3" name="오른쪽 중괄호 332">
            <a:extLst>
              <a:ext uri="{FF2B5EF4-FFF2-40B4-BE49-F238E27FC236}">
                <a16:creationId xmlns:a16="http://schemas.microsoft.com/office/drawing/2014/main" id="{C44D48E8-BDAC-8649-9476-624670C9C259}"/>
              </a:ext>
            </a:extLst>
          </p:cNvPr>
          <p:cNvSpPr/>
          <p:nvPr/>
        </p:nvSpPr>
        <p:spPr>
          <a:xfrm>
            <a:off x="5867400" y="980819"/>
            <a:ext cx="165234" cy="224493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04CD3AFD-F551-CE8E-55B9-B0AA3631C696}"/>
              </a:ext>
            </a:extLst>
          </p:cNvPr>
          <p:cNvSpPr/>
          <p:nvPr/>
        </p:nvSpPr>
        <p:spPr>
          <a:xfrm>
            <a:off x="6017819" y="1883524"/>
            <a:ext cx="1101416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서비스 그룹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BD3C6725-737E-76CD-B005-8703C97199B7}"/>
              </a:ext>
            </a:extLst>
          </p:cNvPr>
          <p:cNvSpPr/>
          <p:nvPr/>
        </p:nvSpPr>
        <p:spPr>
          <a:xfrm>
            <a:off x="5874447" y="3398860"/>
            <a:ext cx="142858" cy="134256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03E332F4-D40C-C6C7-C2FF-28AEBCDFD849}"/>
              </a:ext>
            </a:extLst>
          </p:cNvPr>
          <p:cNvSpPr/>
          <p:nvPr/>
        </p:nvSpPr>
        <p:spPr>
          <a:xfrm>
            <a:off x="6024866" y="3867225"/>
            <a:ext cx="1110124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서비스 그룹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7" name="오른쪽 중괄호 336">
            <a:extLst>
              <a:ext uri="{FF2B5EF4-FFF2-40B4-BE49-F238E27FC236}">
                <a16:creationId xmlns:a16="http://schemas.microsoft.com/office/drawing/2014/main" id="{0F870B60-5E6E-45B6-D612-B335CCB5D084}"/>
              </a:ext>
            </a:extLst>
          </p:cNvPr>
          <p:cNvSpPr/>
          <p:nvPr/>
        </p:nvSpPr>
        <p:spPr>
          <a:xfrm>
            <a:off x="5874447" y="4807974"/>
            <a:ext cx="142858" cy="134256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061CEE9-C509-FC09-CD5E-E2F3E41124AC}"/>
              </a:ext>
            </a:extLst>
          </p:cNvPr>
          <p:cNvSpPr/>
          <p:nvPr/>
        </p:nvSpPr>
        <p:spPr>
          <a:xfrm>
            <a:off x="7373486" y="2737272"/>
            <a:ext cx="4471603" cy="36829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</a:rPr>
              <a:t>월 정기 퀘스트 </a:t>
            </a:r>
            <a:r>
              <a:rPr lang="en-US" altLang="ko-KR" sz="1000" b="1" dirty="0">
                <a:solidFill>
                  <a:schemeClr val="bg1"/>
                </a:solidFill>
              </a:rPr>
              <a:t>[10</a:t>
            </a:r>
            <a:r>
              <a:rPr lang="ko-KR" altLang="en-US" sz="1000" b="1" dirty="0">
                <a:solidFill>
                  <a:schemeClr val="bg1"/>
                </a:solidFill>
              </a:rPr>
              <a:t>월 </a:t>
            </a:r>
            <a:r>
              <a:rPr lang="en-US" altLang="ko-KR" sz="1000" b="1" dirty="0">
                <a:solidFill>
                  <a:schemeClr val="bg1"/>
                </a:solidFill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</a:rPr>
              <a:t>일 </a:t>
            </a:r>
            <a:r>
              <a:rPr lang="en-US" altLang="ko-KR" sz="1000" b="1" dirty="0">
                <a:solidFill>
                  <a:schemeClr val="bg1"/>
                </a:solidFill>
              </a:rPr>
              <a:t>~ 10</a:t>
            </a:r>
            <a:r>
              <a:rPr lang="ko-KR" altLang="en-US" sz="1000" b="1" dirty="0">
                <a:solidFill>
                  <a:schemeClr val="bg1"/>
                </a:solidFill>
              </a:rPr>
              <a:t>월 </a:t>
            </a:r>
            <a:r>
              <a:rPr lang="en-US" altLang="ko-KR" sz="1000" b="1" dirty="0">
                <a:solidFill>
                  <a:schemeClr val="bg1"/>
                </a:solidFill>
              </a:rPr>
              <a:t>31</a:t>
            </a:r>
            <a:r>
              <a:rPr lang="ko-KR" altLang="en-US" sz="1000" b="1" dirty="0">
                <a:solidFill>
                  <a:schemeClr val="bg1"/>
                </a:solidFill>
              </a:rPr>
              <a:t>일</a:t>
            </a:r>
            <a:r>
              <a:rPr lang="en-US" altLang="ko-KR" sz="1000" b="1" dirty="0">
                <a:solidFill>
                  <a:schemeClr val="bg1"/>
                </a:solidFill>
              </a:rPr>
              <a:t>]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1" name="오른쪽 중괄호 340">
            <a:extLst>
              <a:ext uri="{FF2B5EF4-FFF2-40B4-BE49-F238E27FC236}">
                <a16:creationId xmlns:a16="http://schemas.microsoft.com/office/drawing/2014/main" id="{785A909A-E499-16B4-ACDF-434ACF3A6FAF}"/>
              </a:ext>
            </a:extLst>
          </p:cNvPr>
          <p:cNvSpPr/>
          <p:nvPr/>
        </p:nvSpPr>
        <p:spPr>
          <a:xfrm rot="5400000">
            <a:off x="8801684" y="2637737"/>
            <a:ext cx="133167" cy="98009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오른쪽 중괄호 342">
            <a:extLst>
              <a:ext uri="{FF2B5EF4-FFF2-40B4-BE49-F238E27FC236}">
                <a16:creationId xmlns:a16="http://schemas.microsoft.com/office/drawing/2014/main" id="{D8AE1432-DFCA-014F-C58E-CC88454A83DB}"/>
              </a:ext>
            </a:extLst>
          </p:cNvPr>
          <p:cNvSpPr/>
          <p:nvPr/>
        </p:nvSpPr>
        <p:spPr>
          <a:xfrm rot="5400000">
            <a:off x="10073480" y="2437921"/>
            <a:ext cx="130091" cy="1382797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60EEA0A-DA09-87B7-E24E-678931CE1CC9}"/>
              </a:ext>
            </a:extLst>
          </p:cNvPr>
          <p:cNvSpPr/>
          <p:nvPr/>
        </p:nvSpPr>
        <p:spPr>
          <a:xfrm>
            <a:off x="8282996" y="3140548"/>
            <a:ext cx="1159330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서비스그룹 데이터의 </a:t>
            </a:r>
            <a:r>
              <a:rPr lang="en-US" altLang="ko-KR" sz="800" b="1" dirty="0">
                <a:solidFill>
                  <a:schemeClr val="tx1"/>
                </a:solidFill>
              </a:rPr>
              <a:t>[Name]</a:t>
            </a:r>
            <a:r>
              <a:rPr lang="ko-KR" altLang="en-US" sz="800" b="1" dirty="0">
                <a:solidFill>
                  <a:schemeClr val="tx1"/>
                </a:solidFill>
              </a:rPr>
              <a:t>컬럼 참조</a:t>
            </a: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B8E5B168-7DBA-5F53-E4BA-24E753F7DE51}"/>
              </a:ext>
            </a:extLst>
          </p:cNvPr>
          <p:cNvSpPr/>
          <p:nvPr/>
        </p:nvSpPr>
        <p:spPr>
          <a:xfrm>
            <a:off x="9582591" y="3177028"/>
            <a:ext cx="1159330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서비스그룹 데이터의 </a:t>
            </a:r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en-US" altLang="ko-KR" sz="800" b="1" dirty="0" err="1">
                <a:solidFill>
                  <a:schemeClr val="tx1"/>
                </a:solidFill>
              </a:rPr>
              <a:t>startDate~EndDate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컬럼 참조</a:t>
            </a: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27DF906D-CC8B-F0D3-6B96-D6D88C909BFF}"/>
              </a:ext>
            </a:extLst>
          </p:cNvPr>
          <p:cNvSpPr/>
          <p:nvPr/>
        </p:nvSpPr>
        <p:spPr>
          <a:xfrm>
            <a:off x="6017305" y="5244955"/>
            <a:ext cx="1110124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서비스 그룹</a:t>
            </a:r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B15431FF-BFF5-F39A-DCBE-58046B4E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F59B91-8A1C-CA59-A9E4-E95BA2D7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17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C66B9D-FEF3-3817-E1E3-218300CD4A86}"/>
              </a:ext>
            </a:extLst>
          </p:cNvPr>
          <p:cNvSpPr/>
          <p:nvPr/>
        </p:nvSpPr>
        <p:spPr>
          <a:xfrm>
            <a:off x="1" y="-10921"/>
            <a:ext cx="1529080" cy="625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수정내역</a:t>
            </a:r>
          </a:p>
        </p:txBody>
      </p:sp>
      <p:graphicFrame>
        <p:nvGraphicFramePr>
          <p:cNvPr id="3" name="Group 676">
            <a:extLst>
              <a:ext uri="{FF2B5EF4-FFF2-40B4-BE49-F238E27FC236}">
                <a16:creationId xmlns:a16="http://schemas.microsoft.com/office/drawing/2014/main" id="{961F8E33-18D7-D89C-ABA4-82815E2B6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908949"/>
              </p:ext>
            </p:extLst>
          </p:nvPr>
        </p:nvGraphicFramePr>
        <p:xfrm>
          <a:off x="195652" y="772728"/>
          <a:ext cx="5884797" cy="596525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89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5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1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날짜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시간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변경내용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작업자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2023-11-09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14:33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개요 및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UI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구조 작성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시스템 접근 방법 및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플로팅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버튼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기존 서비스 연동 내용 정리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서비스 퀘스트 및 이벤트 소개 페이지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로그인 연동 설명 추가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퀘스트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메인페이지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배지도감 페이지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랭킹 페이지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포인트기록 열람 페이지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공유하기 기능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고광웅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2023-11-21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16:27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공사 수정의견 반영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고광웅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4" name="Group 676">
            <a:extLst>
              <a:ext uri="{FF2B5EF4-FFF2-40B4-BE49-F238E27FC236}">
                <a16:creationId xmlns:a16="http://schemas.microsoft.com/office/drawing/2014/main" id="{9B67C080-7C05-28D9-3270-E4628828D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50341"/>
              </p:ext>
            </p:extLst>
          </p:nvPr>
        </p:nvGraphicFramePr>
        <p:xfrm>
          <a:off x="6170354" y="772728"/>
          <a:ext cx="5884797" cy="6006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89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5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13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날짜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시간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변경내용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작업자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91904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63468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979617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E1FA0F-4201-1137-DD2B-7592CFB30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14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CBEEE64-3E64-4FE8-7369-E9C3EC63C333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수행내역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F390690-58ED-67D6-1CEC-A084CC5A9B3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1-4-3. </a:t>
            </a:r>
            <a:r>
              <a:rPr lang="ko-KR" altLang="en-US" sz="1000" b="1" dirty="0">
                <a:solidFill>
                  <a:schemeClr val="tx1"/>
                </a:solidFill>
              </a:rPr>
              <a:t>수행내역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수행내역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탭 버튼을 눌러 활성화 하면 완료한 퀘스트 정보 제공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특정 기간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년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월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단위로 퀘스트 완료 그룹이 설정되어 해당 기간 중 완료한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    </a:t>
            </a:r>
            <a:r>
              <a:rPr lang="ko-KR" altLang="en-US" sz="1000" dirty="0">
                <a:solidFill>
                  <a:schemeClr val="tx1"/>
                </a:solidFill>
              </a:rPr>
              <a:t>퀘스트 그룹 정보가 표시됨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완료된 퀘스트만 표시하므로 퀘스트 조건 정보는 표시하지 않음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표시되는 퀘스트 그룹 정보는 다음과 같음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6D5C799C-65F5-C257-FCF6-5D3724582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9CD2E37-ADB6-BA56-9960-0485E44E771F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15DAD95-A506-024F-6AE7-03D0DE3EB1A5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192FCD90-E0B4-410B-667E-4B959751F43A}"/>
              </a:ext>
            </a:extLst>
          </p:cNvPr>
          <p:cNvGrpSpPr/>
          <p:nvPr/>
        </p:nvGrpSpPr>
        <p:grpSpPr>
          <a:xfrm>
            <a:off x="172063" y="2142997"/>
            <a:ext cx="2712117" cy="241684"/>
            <a:chOff x="172063" y="910540"/>
            <a:chExt cx="3085269" cy="266218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7AF8E401-1D5F-1BB1-3070-F41D363CC27D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1D3905DA-10AD-EC61-325B-735AD515A35F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스페셜</a:t>
                </a:r>
              </a:p>
            </p:txBody>
          </p:sp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AA78895A-3798-D4FB-AD6A-2943C8F49D9B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한정</a:t>
                </a:r>
              </a:p>
            </p:txBody>
          </p:sp>
        </p:grp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3706E3A6-7B87-DA29-C36C-87B510747AEB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수행내역</a:t>
              </a: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79DB959-1ECC-72FF-654E-FDFBBCD92AF0}"/>
              </a:ext>
            </a:extLst>
          </p:cNvPr>
          <p:cNvGrpSpPr/>
          <p:nvPr/>
        </p:nvGrpSpPr>
        <p:grpSpPr>
          <a:xfrm>
            <a:off x="247032" y="1589629"/>
            <a:ext cx="484243" cy="511884"/>
            <a:chOff x="6922723" y="3061823"/>
            <a:chExt cx="533400" cy="563847"/>
          </a:xfrm>
        </p:grpSpPr>
        <p:pic>
          <p:nvPicPr>
            <p:cNvPr id="197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F64DB23F-9490-984C-CC35-DCCCBB44E8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2B1C4EAA-9ED9-BC8D-6B11-6CA68846E96C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D11195F-C9CD-4B32-CFE2-13D3489FD1B4}"/>
              </a:ext>
            </a:extLst>
          </p:cNvPr>
          <p:cNvSpPr/>
          <p:nvPr/>
        </p:nvSpPr>
        <p:spPr>
          <a:xfrm>
            <a:off x="699860" y="1586803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D0EDFCF1-D388-A128-D99E-82129F8D26BE}"/>
              </a:ext>
            </a:extLst>
          </p:cNvPr>
          <p:cNvGrpSpPr/>
          <p:nvPr/>
        </p:nvGrpSpPr>
        <p:grpSpPr>
          <a:xfrm>
            <a:off x="1701123" y="1579678"/>
            <a:ext cx="1151889" cy="219367"/>
            <a:chOff x="807087" y="2053698"/>
            <a:chExt cx="1646089" cy="313483"/>
          </a:xfrm>
        </p:grpSpPr>
        <p:pic>
          <p:nvPicPr>
            <p:cNvPr id="201" name="Picture 22">
              <a:extLst>
                <a:ext uri="{FF2B5EF4-FFF2-40B4-BE49-F238E27FC236}">
                  <a16:creationId xmlns:a16="http://schemas.microsoft.com/office/drawing/2014/main" id="{11F6E040-E107-B68D-5B51-7A6DF5C69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22">
              <a:extLst>
                <a:ext uri="{FF2B5EF4-FFF2-40B4-BE49-F238E27FC236}">
                  <a16:creationId xmlns:a16="http://schemas.microsoft.com/office/drawing/2014/main" id="{055696CF-67C0-EDD6-6DF2-A2C4D0DA6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D22878E-9C54-B353-1D3B-0E73929CB7B6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27948FE-ACCA-CD9B-0E20-D4124B02BC40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39AF81A9-4269-1AC1-CB13-F20555C6F1AD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6" name="Picture 24" descr="Edit Icon PNG vector in SVG, PDF, AI, CDR format">
              <a:extLst>
                <a:ext uri="{FF2B5EF4-FFF2-40B4-BE49-F238E27FC236}">
                  <a16:creationId xmlns:a16="http://schemas.microsoft.com/office/drawing/2014/main" id="{3D49C4AD-A529-6985-8D03-5E19249EE5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286D274-90B5-85FA-E0B3-F2ECE14AE9A6}"/>
              </a:ext>
            </a:extLst>
          </p:cNvPr>
          <p:cNvGrpSpPr/>
          <p:nvPr/>
        </p:nvGrpSpPr>
        <p:grpSpPr>
          <a:xfrm>
            <a:off x="1744133" y="1835983"/>
            <a:ext cx="1100034" cy="243214"/>
            <a:chOff x="1704309" y="1679346"/>
            <a:chExt cx="1139858" cy="243214"/>
          </a:xfrm>
        </p:grpSpPr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765C9C23-106E-B802-F836-00EA25EB5320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D3F845F8-5A15-5560-21BF-42E4457A50E6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pic>
        <p:nvPicPr>
          <p:cNvPr id="227" name="그림 226">
            <a:extLst>
              <a:ext uri="{FF2B5EF4-FFF2-40B4-BE49-F238E27FC236}">
                <a16:creationId xmlns:a16="http://schemas.microsoft.com/office/drawing/2014/main" id="{35CFE8EB-DDDA-DE91-1245-095C9C3AF0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940" r="749"/>
          <a:stretch/>
        </p:blipFill>
        <p:spPr>
          <a:xfrm>
            <a:off x="170217" y="1394237"/>
            <a:ext cx="2712116" cy="178700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C679B4A-8349-23F6-B971-8B33C5143843}"/>
              </a:ext>
            </a:extLst>
          </p:cNvPr>
          <p:cNvSpPr/>
          <p:nvPr/>
        </p:nvSpPr>
        <p:spPr>
          <a:xfrm>
            <a:off x="2082800" y="1405467"/>
            <a:ext cx="74930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3303B98-98C4-A25F-C548-96C27BB07C7A}"/>
              </a:ext>
            </a:extLst>
          </p:cNvPr>
          <p:cNvSpPr/>
          <p:nvPr/>
        </p:nvSpPr>
        <p:spPr>
          <a:xfrm>
            <a:off x="179423" y="753312"/>
            <a:ext cx="2712116" cy="13802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4665DA6-DF66-6589-99BE-5C713B2E7DA0}"/>
              </a:ext>
            </a:extLst>
          </p:cNvPr>
          <p:cNvSpPr/>
          <p:nvPr/>
        </p:nvSpPr>
        <p:spPr>
          <a:xfrm>
            <a:off x="179423" y="6160520"/>
            <a:ext cx="2712116" cy="4484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7C3474-23A8-33D7-A4DB-ACCB175B863D}"/>
              </a:ext>
            </a:extLst>
          </p:cNvPr>
          <p:cNvSpPr/>
          <p:nvPr/>
        </p:nvSpPr>
        <p:spPr>
          <a:xfrm>
            <a:off x="169797" y="2436175"/>
            <a:ext cx="2719476" cy="2353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2023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1AE315-92B6-EC40-7A89-01A780F979EB}"/>
              </a:ext>
            </a:extLst>
          </p:cNvPr>
          <p:cNvGrpSpPr/>
          <p:nvPr/>
        </p:nvGrpSpPr>
        <p:grpSpPr>
          <a:xfrm>
            <a:off x="191947" y="2699523"/>
            <a:ext cx="2661064" cy="948552"/>
            <a:chOff x="193966" y="1223059"/>
            <a:chExt cx="2931199" cy="104484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A48879F-097C-E9E8-8794-65AC4CF429C9}"/>
                </a:ext>
              </a:extLst>
            </p:cNvPr>
            <p:cNvSpPr/>
            <p:nvPr/>
          </p:nvSpPr>
          <p:spPr>
            <a:xfrm>
              <a:off x="193966" y="1223059"/>
              <a:ext cx="2931199" cy="1044843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65CE8E5-435C-999F-EFF0-4ACF7F932D4A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E201DF-1BA6-B09E-D203-3BB45997BBFE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800" dirty="0">
                  <a:solidFill>
                    <a:schemeClr val="tx1"/>
                  </a:solidFill>
                </a:rPr>
                <a:t> 이벤트를 참여해 다양한 상품을 받아보세요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35315E98-FC2E-F346-4B38-B71FCEAA1CC2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4A7B2A5-9524-D731-6CFF-91EE965C3FF1}"/>
                </a:ext>
              </a:extLst>
            </p:cNvPr>
            <p:cNvCxnSpPr>
              <a:stCxn id="19" idx="6"/>
              <a:endCxn id="23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E61C81F-E485-BD23-E83E-BA53262F2802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87734D3-D964-648A-57CC-AEE66FC2D523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D0D7F25-985E-F00F-B9EF-940A1CFC830B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4041EBD-8E2E-CAAB-00AA-1B4C46113540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293AE8E-6556-0C29-240B-77B0B43B05D0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BD90E00-3966-0BA4-D6F3-3853DAC7D30E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Picture 2" descr="element yellow flower icon 10862328 PNG">
              <a:extLst>
                <a:ext uri="{FF2B5EF4-FFF2-40B4-BE49-F238E27FC236}">
                  <a16:creationId xmlns:a16="http://schemas.microsoft.com/office/drawing/2014/main" id="{34FB2E15-1781-8DE9-2ED8-E39E36568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E9D937B-037D-3E74-DEE5-861E895E0E65}"/>
              </a:ext>
            </a:extLst>
          </p:cNvPr>
          <p:cNvGrpSpPr/>
          <p:nvPr/>
        </p:nvGrpSpPr>
        <p:grpSpPr>
          <a:xfrm>
            <a:off x="197590" y="3679469"/>
            <a:ext cx="2661064" cy="829031"/>
            <a:chOff x="197590" y="3789866"/>
            <a:chExt cx="2661064" cy="829031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EE93660-97D3-0A5A-E771-7DB6DBDC688A}"/>
                </a:ext>
              </a:extLst>
            </p:cNvPr>
            <p:cNvSpPr/>
            <p:nvPr/>
          </p:nvSpPr>
          <p:spPr>
            <a:xfrm>
              <a:off x="197590" y="3789866"/>
              <a:ext cx="2661064" cy="829031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05104B0-2BE0-1162-7A45-4BAF34B99885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7248543-6AAB-D62F-CDB6-E05CE7894E4E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EACA709-3996-EC84-602C-AFF0A3323F7D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C5734BF2-22A1-E772-6404-C32C45F23AE2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7390C5-1F7F-1CC0-A455-0EBF8CF6ABC7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1E032F5-1B5F-4268-B303-FDA73DFCC085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AA1F2F9-5457-1EB0-0F3A-B3701122E2C2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D25394A-BE52-7F52-D9CF-99CE0C9A11EF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39485B8-BD17-5681-3C1C-20225A1BA1C2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187A964-2159-C7DA-7CFD-5163D7C5CB5B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17CF968-2DF9-B3CF-9BAE-F6B5D5E7A348}"/>
                </a:ext>
              </a:extLst>
            </p:cNvPr>
            <p:cNvSpPr/>
            <p:nvPr/>
          </p:nvSpPr>
          <p:spPr>
            <a:xfrm>
              <a:off x="2346028" y="4123231"/>
              <a:ext cx="462986" cy="46298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Picture 2" descr="element yellow flower icon 10862328 PNG">
            <a:extLst>
              <a:ext uri="{FF2B5EF4-FFF2-40B4-BE49-F238E27FC236}">
                <a16:creationId xmlns:a16="http://schemas.microsoft.com/office/drawing/2014/main" id="{4F68A865-662E-B629-1B82-F0D752B8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63" y="3156562"/>
            <a:ext cx="350972" cy="3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element yellow flower icon 10862328 PNG">
            <a:extLst>
              <a:ext uri="{FF2B5EF4-FFF2-40B4-BE49-F238E27FC236}">
                <a16:creationId xmlns:a16="http://schemas.microsoft.com/office/drawing/2014/main" id="{10233C6F-E03A-84C5-9654-724A160E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726" y="3155680"/>
            <a:ext cx="350972" cy="3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element yellow flower icon 10862328 PNG">
            <a:extLst>
              <a:ext uri="{FF2B5EF4-FFF2-40B4-BE49-F238E27FC236}">
                <a16:creationId xmlns:a16="http://schemas.microsoft.com/office/drawing/2014/main" id="{B83F3B47-2EFE-2F48-7864-07BBA3C28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41" y="3161794"/>
            <a:ext cx="350972" cy="3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element yellow flower icon 10862328 PNG">
            <a:extLst>
              <a:ext uri="{FF2B5EF4-FFF2-40B4-BE49-F238E27FC236}">
                <a16:creationId xmlns:a16="http://schemas.microsoft.com/office/drawing/2014/main" id="{31D0CFF2-00B0-64AA-97D0-F98E609A9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44" y="3162398"/>
            <a:ext cx="350972" cy="3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element yellow flower icon 10862328 PNG">
            <a:extLst>
              <a:ext uri="{FF2B5EF4-FFF2-40B4-BE49-F238E27FC236}">
                <a16:creationId xmlns:a16="http://schemas.microsoft.com/office/drawing/2014/main" id="{57068A89-0017-5FEC-E14C-31946061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1" y="4131973"/>
            <a:ext cx="262475" cy="2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lement yellow flower icon 10862328 PNG">
            <a:extLst>
              <a:ext uri="{FF2B5EF4-FFF2-40B4-BE49-F238E27FC236}">
                <a16:creationId xmlns:a16="http://schemas.microsoft.com/office/drawing/2014/main" id="{3432894E-B82B-BB19-6320-AE55D3F93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7" y="4134545"/>
            <a:ext cx="262475" cy="2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element yellow flower icon 10862328 PNG">
            <a:extLst>
              <a:ext uri="{FF2B5EF4-FFF2-40B4-BE49-F238E27FC236}">
                <a16:creationId xmlns:a16="http://schemas.microsoft.com/office/drawing/2014/main" id="{B43172DC-843A-4BF1-AF36-7708C04F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63" y="4135745"/>
            <a:ext cx="262475" cy="2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element yellow flower icon 10862328 PNG">
            <a:extLst>
              <a:ext uri="{FF2B5EF4-FFF2-40B4-BE49-F238E27FC236}">
                <a16:creationId xmlns:a16="http://schemas.microsoft.com/office/drawing/2014/main" id="{DCBDE199-7BFA-1B0A-52DF-E6D427F0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839" y="4138317"/>
            <a:ext cx="262475" cy="2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element yellow flower icon 10862328 PNG">
            <a:extLst>
              <a:ext uri="{FF2B5EF4-FFF2-40B4-BE49-F238E27FC236}">
                <a16:creationId xmlns:a16="http://schemas.microsoft.com/office/drawing/2014/main" id="{6DFCF229-C2A1-03B0-D5F8-50CBC2764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635" y="4135745"/>
            <a:ext cx="262475" cy="2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element yellow flower icon 10862328 PNG">
            <a:extLst>
              <a:ext uri="{FF2B5EF4-FFF2-40B4-BE49-F238E27FC236}">
                <a16:creationId xmlns:a16="http://schemas.microsoft.com/office/drawing/2014/main" id="{667FEC8E-B1D8-A569-E480-F69D0247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05" y="4039601"/>
            <a:ext cx="409249" cy="40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451AF3C-2DE7-9424-9EEF-C8CE3270500B}"/>
              </a:ext>
            </a:extLst>
          </p:cNvPr>
          <p:cNvGrpSpPr/>
          <p:nvPr/>
        </p:nvGrpSpPr>
        <p:grpSpPr>
          <a:xfrm>
            <a:off x="188847" y="4533400"/>
            <a:ext cx="2661064" cy="829031"/>
            <a:chOff x="349990" y="3831869"/>
            <a:chExt cx="2661064" cy="829031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CA287AB-1BED-DB57-D190-FA37D3E4B3B7}"/>
                </a:ext>
              </a:extLst>
            </p:cNvPr>
            <p:cNvGrpSpPr/>
            <p:nvPr/>
          </p:nvGrpSpPr>
          <p:grpSpPr>
            <a:xfrm>
              <a:off x="349990" y="3831869"/>
              <a:ext cx="2661064" cy="829031"/>
              <a:chOff x="197590" y="3789866"/>
              <a:chExt cx="2661064" cy="829031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BDF055E6-77C5-B537-50D3-393809438B01}"/>
                  </a:ext>
                </a:extLst>
              </p:cNvPr>
              <p:cNvSpPr/>
              <p:nvPr/>
            </p:nvSpPr>
            <p:spPr>
              <a:xfrm>
                <a:off x="197590" y="3789866"/>
                <a:ext cx="2661064" cy="829031"/>
              </a:xfrm>
              <a:prstGeom prst="roundRect">
                <a:avLst>
                  <a:gd name="adj" fmla="val 8242"/>
                </a:avLst>
              </a:prstGeom>
              <a:solidFill>
                <a:schemeClr val="bg1"/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FB2F23FA-7B38-1E3D-F0FB-AF17C32C746B}"/>
                  </a:ext>
                </a:extLst>
              </p:cNvPr>
              <p:cNvSpPr/>
              <p:nvPr/>
            </p:nvSpPr>
            <p:spPr>
              <a:xfrm>
                <a:off x="202406" y="3838903"/>
                <a:ext cx="2649605" cy="178635"/>
              </a:xfrm>
              <a:prstGeom prst="roundRect">
                <a:avLst>
                  <a:gd name="adj" fmla="val 18000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>
                    <a:solidFill>
                      <a:schemeClr val="tx1"/>
                    </a:solidFill>
                  </a:rPr>
                  <a:t>퀘스트 그룹 이름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55D8F21-3E45-DD85-D2A3-2FE2024DFBAA}"/>
                  </a:ext>
                </a:extLst>
              </p:cNvPr>
              <p:cNvSpPr/>
              <p:nvPr/>
            </p:nvSpPr>
            <p:spPr>
              <a:xfrm>
                <a:off x="198766" y="4021042"/>
                <a:ext cx="2659887" cy="126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</a:rPr>
                  <a:t>퀘스트 그룹 설명</a:t>
                </a: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4B5B999-DAC0-3CAC-0EF5-119A29AFEDCD}"/>
                  </a:ext>
                </a:extLst>
              </p:cNvPr>
              <p:cNvSpPr/>
              <p:nvPr/>
            </p:nvSpPr>
            <p:spPr>
              <a:xfrm>
                <a:off x="252675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이등변 삼각형 55">
                <a:extLst>
                  <a:ext uri="{FF2B5EF4-FFF2-40B4-BE49-F238E27FC236}">
                    <a16:creationId xmlns:a16="http://schemas.microsoft.com/office/drawing/2014/main" id="{321AE129-845E-897C-8B5D-592D8E57FB84}"/>
                  </a:ext>
                </a:extLst>
              </p:cNvPr>
              <p:cNvSpPr/>
              <p:nvPr/>
            </p:nvSpPr>
            <p:spPr>
              <a:xfrm>
                <a:off x="790061" y="4547213"/>
                <a:ext cx="68505" cy="4564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430F613-01E2-586D-2DA8-537AE107D7FB}"/>
                  </a:ext>
                </a:extLst>
              </p:cNvPr>
              <p:cNvSpPr/>
              <p:nvPr/>
            </p:nvSpPr>
            <p:spPr>
              <a:xfrm>
                <a:off x="637328" y="4262068"/>
                <a:ext cx="383024" cy="216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10p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3CCC0D9-0644-AC6E-06A6-E86ADC0B9224}"/>
                  </a:ext>
                </a:extLst>
              </p:cNvPr>
              <p:cNvSpPr/>
              <p:nvPr/>
            </p:nvSpPr>
            <p:spPr>
              <a:xfrm>
                <a:off x="588169" y="4361975"/>
                <a:ext cx="1774031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178663D-1017-48E6-3D0B-F3B6B09986F5}"/>
                  </a:ext>
                </a:extLst>
              </p:cNvPr>
              <p:cNvSpPr/>
              <p:nvPr/>
            </p:nvSpPr>
            <p:spPr>
              <a:xfrm>
                <a:off x="663126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3C6147E7-6990-1E28-7D58-69739F35C33F}"/>
                  </a:ext>
                </a:extLst>
              </p:cNvPr>
              <p:cNvSpPr/>
              <p:nvPr/>
            </p:nvSpPr>
            <p:spPr>
              <a:xfrm>
                <a:off x="1064950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3CC735-A0DF-6310-8315-85B0B1A56C2E}"/>
                  </a:ext>
                </a:extLst>
              </p:cNvPr>
              <p:cNvSpPr/>
              <p:nvPr/>
            </p:nvSpPr>
            <p:spPr>
              <a:xfrm>
                <a:off x="1466773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CD111E2-11D0-6575-27A7-28270531D973}"/>
                  </a:ext>
                </a:extLst>
              </p:cNvPr>
              <p:cNvSpPr/>
              <p:nvPr/>
            </p:nvSpPr>
            <p:spPr>
              <a:xfrm>
                <a:off x="1877224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52BA359C-0CB3-E910-21FD-A38D4376C283}"/>
                  </a:ext>
                </a:extLst>
              </p:cNvPr>
              <p:cNvSpPr/>
              <p:nvPr/>
            </p:nvSpPr>
            <p:spPr>
              <a:xfrm>
                <a:off x="2346028" y="4123231"/>
                <a:ext cx="462986" cy="4629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8" name="Picture 2" descr="element yellow flower icon 10862328 PNG">
              <a:extLst>
                <a:ext uri="{FF2B5EF4-FFF2-40B4-BE49-F238E27FC236}">
                  <a16:creationId xmlns:a16="http://schemas.microsoft.com/office/drawing/2014/main" id="{0BE08049-B3B0-9BA3-F8A9-FB23E2C04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61" y="4284373"/>
              <a:ext cx="262475" cy="26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2" descr="element yellow flower icon 10862328 PNG">
              <a:extLst>
                <a:ext uri="{FF2B5EF4-FFF2-40B4-BE49-F238E27FC236}">
                  <a16:creationId xmlns:a16="http://schemas.microsoft.com/office/drawing/2014/main" id="{6E6EE238-EEE1-2C9B-0250-F3C149A41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37" y="4286945"/>
              <a:ext cx="262475" cy="26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element yellow flower icon 10862328 PNG">
              <a:extLst>
                <a:ext uri="{FF2B5EF4-FFF2-40B4-BE49-F238E27FC236}">
                  <a16:creationId xmlns:a16="http://schemas.microsoft.com/office/drawing/2014/main" id="{DB539A29-4980-BF1A-5EAC-79AFC255D3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163" y="4288145"/>
              <a:ext cx="262475" cy="26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" descr="element yellow flower icon 10862328 PNG">
              <a:extLst>
                <a:ext uri="{FF2B5EF4-FFF2-40B4-BE49-F238E27FC236}">
                  <a16:creationId xmlns:a16="http://schemas.microsoft.com/office/drawing/2014/main" id="{BCB1F22F-49E5-F0AA-B70D-01C56D6FF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0239" y="4290717"/>
              <a:ext cx="262475" cy="26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2" descr="element yellow flower icon 10862328 PNG">
              <a:extLst>
                <a:ext uri="{FF2B5EF4-FFF2-40B4-BE49-F238E27FC236}">
                  <a16:creationId xmlns:a16="http://schemas.microsoft.com/office/drawing/2014/main" id="{97CFDECC-75EF-9601-BF34-AB04DFDBB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035" y="4288145"/>
              <a:ext cx="262475" cy="26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element yellow flower icon 10862328 PNG">
              <a:extLst>
                <a:ext uri="{FF2B5EF4-FFF2-40B4-BE49-F238E27FC236}">
                  <a16:creationId xmlns:a16="http://schemas.microsoft.com/office/drawing/2014/main" id="{3F416066-00D7-6701-1B3A-23096B1BB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705" y="4192001"/>
              <a:ext cx="409249" cy="409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6" name="그림 155" descr="텍스트, 노랑, 폰트, 스크린샷이(가) 표시된 사진&#10;&#10;자동 생성된 설명">
            <a:extLst>
              <a:ext uri="{FF2B5EF4-FFF2-40B4-BE49-F238E27FC236}">
                <a16:creationId xmlns:a16="http://schemas.microsoft.com/office/drawing/2014/main" id="{400F82C6-FC00-0AA1-EDE5-DCC85A34EC1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3"/>
          <a:stretch/>
        </p:blipFill>
        <p:spPr>
          <a:xfrm>
            <a:off x="185737" y="5391529"/>
            <a:ext cx="2665640" cy="795911"/>
          </a:xfrm>
          <a:prstGeom prst="rect">
            <a:avLst/>
          </a:prstGeom>
        </p:spPr>
      </p:pic>
      <p:sp>
        <p:nvSpPr>
          <p:cNvPr id="157" name="오른쪽 중괄호 156">
            <a:extLst>
              <a:ext uri="{FF2B5EF4-FFF2-40B4-BE49-F238E27FC236}">
                <a16:creationId xmlns:a16="http://schemas.microsoft.com/office/drawing/2014/main" id="{710E3622-81DA-8BEA-BD7A-61F23944BAB6}"/>
              </a:ext>
            </a:extLst>
          </p:cNvPr>
          <p:cNvSpPr/>
          <p:nvPr/>
        </p:nvSpPr>
        <p:spPr>
          <a:xfrm>
            <a:off x="2898352" y="2717241"/>
            <a:ext cx="165234" cy="343155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297B1D7-B679-3955-29F2-25CDAAAAB2ED}"/>
              </a:ext>
            </a:extLst>
          </p:cNvPr>
          <p:cNvSpPr/>
          <p:nvPr/>
        </p:nvSpPr>
        <p:spPr>
          <a:xfrm>
            <a:off x="3042932" y="4214549"/>
            <a:ext cx="3465443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퀘스트 수행 완료 날짜를 기준으로 저장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en-US" altLang="ko-KR" sz="1200" b="1" dirty="0">
                <a:solidFill>
                  <a:schemeClr val="tx1"/>
                </a:solidFill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</a:rPr>
              <a:t>가장 최근에 완료한 목록을 가장 상단에 표시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7B48ED8-FBBB-E9A7-6365-FDE6347B3408}"/>
              </a:ext>
            </a:extLst>
          </p:cNvPr>
          <p:cNvSpPr/>
          <p:nvPr/>
        </p:nvSpPr>
        <p:spPr>
          <a:xfrm>
            <a:off x="3070398" y="2319575"/>
            <a:ext cx="3361138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년 또는 월 단위로 그룹생성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수요처</a:t>
            </a:r>
            <a:r>
              <a:rPr lang="ko-KR" altLang="en-US" sz="1200" b="1" dirty="0">
                <a:solidFill>
                  <a:schemeClr val="tx1"/>
                </a:solidFill>
              </a:rPr>
              <a:t> 의견 반영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0" name="이등변 삼각형 159">
            <a:extLst>
              <a:ext uri="{FF2B5EF4-FFF2-40B4-BE49-F238E27FC236}">
                <a16:creationId xmlns:a16="http://schemas.microsoft.com/office/drawing/2014/main" id="{510F2CBD-1F6F-8B7E-4C3A-3DF6DBE7F64C}"/>
              </a:ext>
            </a:extLst>
          </p:cNvPr>
          <p:cNvSpPr/>
          <p:nvPr/>
        </p:nvSpPr>
        <p:spPr>
          <a:xfrm rot="5400000">
            <a:off x="2937564" y="2491563"/>
            <a:ext cx="144562" cy="12462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1588D5FC-353E-1901-E1D0-3E8BCAA2A4C2}"/>
              </a:ext>
            </a:extLst>
          </p:cNvPr>
          <p:cNvGrpSpPr/>
          <p:nvPr/>
        </p:nvGrpSpPr>
        <p:grpSpPr>
          <a:xfrm>
            <a:off x="8066491" y="2401734"/>
            <a:ext cx="3303446" cy="1177533"/>
            <a:chOff x="344347" y="2851923"/>
            <a:chExt cx="2661064" cy="948552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54F66038-25E5-CCCB-A0C3-B47F21F7AEF1}"/>
                </a:ext>
              </a:extLst>
            </p:cNvPr>
            <p:cNvGrpSpPr/>
            <p:nvPr/>
          </p:nvGrpSpPr>
          <p:grpSpPr>
            <a:xfrm>
              <a:off x="344347" y="2851923"/>
              <a:ext cx="2661064" cy="948552"/>
              <a:chOff x="193966" y="1223059"/>
              <a:chExt cx="2931199" cy="1044843"/>
            </a:xfrm>
          </p:grpSpPr>
          <p:sp>
            <p:nvSpPr>
              <p:cNvPr id="162" name="사각형: 둥근 모서리 161">
                <a:extLst>
                  <a:ext uri="{FF2B5EF4-FFF2-40B4-BE49-F238E27FC236}">
                    <a16:creationId xmlns:a16="http://schemas.microsoft.com/office/drawing/2014/main" id="{DCB970EC-5B5A-317E-CC1C-836146728A6C}"/>
                  </a:ext>
                </a:extLst>
              </p:cNvPr>
              <p:cNvSpPr/>
              <p:nvPr/>
            </p:nvSpPr>
            <p:spPr>
              <a:xfrm>
                <a:off x="193966" y="1223059"/>
                <a:ext cx="2931199" cy="1044843"/>
              </a:xfrm>
              <a:prstGeom prst="roundRect">
                <a:avLst>
                  <a:gd name="adj" fmla="val 824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DA6A2655-5D87-8BD6-FE97-A04B476E20C7}"/>
                  </a:ext>
                </a:extLst>
              </p:cNvPr>
              <p:cNvSpPr/>
              <p:nvPr/>
            </p:nvSpPr>
            <p:spPr>
              <a:xfrm>
                <a:off x="199367" y="1277075"/>
                <a:ext cx="2918482" cy="19676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>
                    <a:solidFill>
                      <a:schemeClr val="tx1"/>
                    </a:solidFill>
                  </a:rPr>
                  <a:t>가볼래터를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활용해 보자</a:t>
                </a: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E2076AA-4BD9-AE6E-F37B-2667916E56CF}"/>
                  </a:ext>
                </a:extLst>
              </p:cNvPr>
              <p:cNvSpPr/>
              <p:nvPr/>
            </p:nvSpPr>
            <p:spPr>
              <a:xfrm>
                <a:off x="195262" y="1477704"/>
                <a:ext cx="2929903" cy="138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이벤트를 참여해 다양한 상품을 받아보세요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이등변 삼각형 164">
                <a:extLst>
                  <a:ext uri="{FF2B5EF4-FFF2-40B4-BE49-F238E27FC236}">
                    <a16:creationId xmlns:a16="http://schemas.microsoft.com/office/drawing/2014/main" id="{28BB331F-8739-2E6B-6495-AECEA78B3E68}"/>
                  </a:ext>
                </a:extLst>
              </p:cNvPr>
              <p:cNvSpPr/>
              <p:nvPr/>
            </p:nvSpPr>
            <p:spPr>
              <a:xfrm>
                <a:off x="1027540" y="2170190"/>
                <a:ext cx="98527" cy="65653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214AC2D5-4124-CC8F-8AA9-F466337036E4}"/>
                  </a:ext>
                </a:extLst>
              </p:cNvPr>
              <p:cNvCxnSpPr>
                <a:stCxn id="170" idx="6"/>
                <a:endCxn id="235" idx="2"/>
              </p:cNvCxnSpPr>
              <p:nvPr/>
            </p:nvCxnSpPr>
            <p:spPr>
              <a:xfrm>
                <a:off x="731134" y="1926222"/>
                <a:ext cx="1857737" cy="675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37A8E901-03E7-D178-D9CE-B71F5DD87F27}"/>
                  </a:ext>
                </a:extLst>
              </p:cNvPr>
              <p:cNvGrpSpPr/>
              <p:nvPr/>
            </p:nvGrpSpPr>
            <p:grpSpPr>
              <a:xfrm>
                <a:off x="254642" y="1687976"/>
                <a:ext cx="2813007" cy="476492"/>
                <a:chOff x="304800" y="1761281"/>
                <a:chExt cx="2311900" cy="391610"/>
              </a:xfrm>
              <a:solidFill>
                <a:schemeClr val="bg1"/>
              </a:solidFill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E9843BA2-CA43-954B-4C29-1F02E1A0A703}"/>
                    </a:ext>
                  </a:extLst>
                </p:cNvPr>
                <p:cNvSpPr/>
                <p:nvPr/>
              </p:nvSpPr>
              <p:spPr>
                <a:xfrm>
                  <a:off x="30480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EE49B9F1-81F1-E382-8562-2DE7512DEF71}"/>
                    </a:ext>
                  </a:extLst>
                </p:cNvPr>
                <p:cNvSpPr/>
                <p:nvPr/>
              </p:nvSpPr>
              <p:spPr>
                <a:xfrm>
                  <a:off x="789972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03D4D269-62C6-18D0-7D01-39EE88DF2E64}"/>
                    </a:ext>
                  </a:extLst>
                </p:cNvPr>
                <p:cNvSpPr/>
                <p:nvPr/>
              </p:nvSpPr>
              <p:spPr>
                <a:xfrm>
                  <a:off x="1264945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D412B6F0-3120-71E6-C9D0-D5BCD9338083}"/>
                    </a:ext>
                  </a:extLst>
                </p:cNvPr>
                <p:cNvSpPr/>
                <p:nvPr/>
              </p:nvSpPr>
              <p:spPr>
                <a:xfrm>
                  <a:off x="1739918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>
                  <a:extLst>
                    <a:ext uri="{FF2B5EF4-FFF2-40B4-BE49-F238E27FC236}">
                      <a16:creationId xmlns:a16="http://schemas.microsoft.com/office/drawing/2014/main" id="{445C5D76-2877-B690-9B0C-998D9E94FBE7}"/>
                    </a:ext>
                  </a:extLst>
                </p:cNvPr>
                <p:cNvSpPr/>
                <p:nvPr/>
              </p:nvSpPr>
              <p:spPr>
                <a:xfrm>
                  <a:off x="222509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69" name="Picture 2" descr="element yellow flower icon 10862328 PNG">
                <a:extLst>
                  <a:ext uri="{FF2B5EF4-FFF2-40B4-BE49-F238E27FC236}">
                    <a16:creationId xmlns:a16="http://schemas.microsoft.com/office/drawing/2014/main" id="{96B9964E-6876-DE4E-BEEC-28DA1CA5E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918" y="1732922"/>
                <a:ext cx="386600" cy="38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6" name="Picture 2" descr="element yellow flower icon 10862328 PNG">
              <a:extLst>
                <a:ext uri="{FF2B5EF4-FFF2-40B4-BE49-F238E27FC236}">
                  <a16:creationId xmlns:a16="http://schemas.microsoft.com/office/drawing/2014/main" id="{5159CD20-6BBB-2D2A-7A24-00E87155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463" y="3308962"/>
              <a:ext cx="350972" cy="35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2" descr="element yellow flower icon 10862328 PNG">
              <a:extLst>
                <a:ext uri="{FF2B5EF4-FFF2-40B4-BE49-F238E27FC236}">
                  <a16:creationId xmlns:a16="http://schemas.microsoft.com/office/drawing/2014/main" id="{B35AADA9-62B2-9B74-9C78-BF40BFF93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126" y="3308080"/>
              <a:ext cx="350972" cy="35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2" descr="element yellow flower icon 10862328 PNG">
              <a:extLst>
                <a:ext uri="{FF2B5EF4-FFF2-40B4-BE49-F238E27FC236}">
                  <a16:creationId xmlns:a16="http://schemas.microsoft.com/office/drawing/2014/main" id="{0D09287F-997F-DCE5-7ACB-1385E56AB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541" y="3314194"/>
              <a:ext cx="350972" cy="35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2" descr="element yellow flower icon 10862328 PNG">
              <a:extLst>
                <a:ext uri="{FF2B5EF4-FFF2-40B4-BE49-F238E27FC236}">
                  <a16:creationId xmlns:a16="http://schemas.microsoft.com/office/drawing/2014/main" id="{569FE900-3FD3-8884-8CE2-1CCC8A9FD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844" y="3314798"/>
              <a:ext cx="350972" cy="35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1" name="타원 240">
            <a:extLst>
              <a:ext uri="{FF2B5EF4-FFF2-40B4-BE49-F238E27FC236}">
                <a16:creationId xmlns:a16="http://schemas.microsoft.com/office/drawing/2014/main" id="{9E5D7F89-1718-AF4B-3681-743C0847FF80}"/>
              </a:ext>
            </a:extLst>
          </p:cNvPr>
          <p:cNvSpPr/>
          <p:nvPr/>
        </p:nvSpPr>
        <p:spPr>
          <a:xfrm>
            <a:off x="7729993" y="214151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CA3DFDE7-D094-D61E-2E47-422A4B20067D}"/>
              </a:ext>
            </a:extLst>
          </p:cNvPr>
          <p:cNvCxnSpPr>
            <a:stCxn id="241" idx="5"/>
          </p:cNvCxnSpPr>
          <p:nvPr/>
        </p:nvCxnSpPr>
        <p:spPr>
          <a:xfrm>
            <a:off x="7948530" y="2360055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타원 242">
            <a:extLst>
              <a:ext uri="{FF2B5EF4-FFF2-40B4-BE49-F238E27FC236}">
                <a16:creationId xmlns:a16="http://schemas.microsoft.com/office/drawing/2014/main" id="{0BA38065-0340-F86B-581C-9D67703EC9BB}"/>
              </a:ext>
            </a:extLst>
          </p:cNvPr>
          <p:cNvSpPr/>
          <p:nvPr/>
        </p:nvSpPr>
        <p:spPr>
          <a:xfrm>
            <a:off x="10688794" y="242021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03789D5D-E5EC-28D5-1EAB-51B017A48CB1}"/>
              </a:ext>
            </a:extLst>
          </p:cNvPr>
          <p:cNvCxnSpPr>
            <a:cxnSpLocks/>
            <a:stCxn id="243" idx="3"/>
          </p:cNvCxnSpPr>
          <p:nvPr/>
        </p:nvCxnSpPr>
        <p:spPr>
          <a:xfrm flipH="1">
            <a:off x="10639814" y="2638749"/>
            <a:ext cx="86475" cy="12443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타원 246">
            <a:extLst>
              <a:ext uri="{FF2B5EF4-FFF2-40B4-BE49-F238E27FC236}">
                <a16:creationId xmlns:a16="http://schemas.microsoft.com/office/drawing/2014/main" id="{E02670EC-624A-8B8E-B303-1D5A790F8D69}"/>
              </a:ext>
            </a:extLst>
          </p:cNvPr>
          <p:cNvSpPr/>
          <p:nvPr/>
        </p:nvSpPr>
        <p:spPr>
          <a:xfrm>
            <a:off x="7777151" y="274896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90F4B059-9CDD-9397-DA39-460FA0F43D67}"/>
              </a:ext>
            </a:extLst>
          </p:cNvPr>
          <p:cNvCxnSpPr>
            <a:stCxn id="247" idx="5"/>
          </p:cNvCxnSpPr>
          <p:nvPr/>
        </p:nvCxnSpPr>
        <p:spPr>
          <a:xfrm>
            <a:off x="7995688" y="296749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9" name="표 57">
            <a:extLst>
              <a:ext uri="{FF2B5EF4-FFF2-40B4-BE49-F238E27FC236}">
                <a16:creationId xmlns:a16="http://schemas.microsoft.com/office/drawing/2014/main" id="{CC51E67B-84AA-4C8F-8499-5F93BD967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739044"/>
              </p:ext>
            </p:extLst>
          </p:nvPr>
        </p:nvGraphicFramePr>
        <p:xfrm>
          <a:off x="7198795" y="3694410"/>
          <a:ext cx="4891605" cy="1697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그룹의 이름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퀘스트그룹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Name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컬럼 참조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 설명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퀘스트그룹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완료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아이콘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완료 스탬프가 적용된 퀘스트 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그룹내 설정된 퀘스트 수량과 동일하게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 완료 보상 동일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pic>
        <p:nvPicPr>
          <p:cNvPr id="3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4CBAC4C5-174E-70AE-F538-7D1AD0980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17F09-D3E1-29DF-CE57-BA342541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926713E-070D-5137-3850-3D8583C23209}"/>
              </a:ext>
            </a:extLst>
          </p:cNvPr>
          <p:cNvSpPr/>
          <p:nvPr/>
        </p:nvSpPr>
        <p:spPr>
          <a:xfrm>
            <a:off x="1171513" y="5906759"/>
            <a:ext cx="800100" cy="2438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더보기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F4186F8-57CB-4B78-8D1A-591B5E03E57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971613" y="6028679"/>
            <a:ext cx="1217261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5AAE43B-B458-FC45-D2D6-0EBDA797989A}"/>
              </a:ext>
            </a:extLst>
          </p:cNvPr>
          <p:cNvSpPr/>
          <p:nvPr/>
        </p:nvSpPr>
        <p:spPr>
          <a:xfrm>
            <a:off x="3153411" y="5808703"/>
            <a:ext cx="3361138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정해진 수량 초과시 </a:t>
            </a:r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 err="1">
                <a:solidFill>
                  <a:schemeClr val="tx1"/>
                </a:solidFill>
              </a:rPr>
              <a:t>더보기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r>
              <a:rPr lang="ko-KR" altLang="en-US" sz="1200" b="1" dirty="0">
                <a:solidFill>
                  <a:schemeClr val="tx1"/>
                </a:solidFill>
              </a:rPr>
              <a:t>버튼을 눌러 추가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리스트 표시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설정한 </a:t>
            </a:r>
            <a:r>
              <a:rPr lang="en-US" altLang="ko-KR" sz="1200" b="1" dirty="0">
                <a:solidFill>
                  <a:schemeClr val="tx1"/>
                </a:solidFill>
              </a:rPr>
              <a:t>N</a:t>
            </a:r>
            <a:r>
              <a:rPr lang="ko-KR" altLang="en-US" sz="1200" b="1" dirty="0">
                <a:solidFill>
                  <a:schemeClr val="tx1"/>
                </a:solidFill>
              </a:rPr>
              <a:t>개씩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목록 호출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854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C0E8D53-58A4-2D6D-513F-832C70F2A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6" y="753313"/>
            <a:ext cx="2722477" cy="58652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2B288F-C644-71B0-D81A-7BADE1491123}"/>
              </a:ext>
            </a:extLst>
          </p:cNvPr>
          <p:cNvSpPr/>
          <p:nvPr/>
        </p:nvSpPr>
        <p:spPr>
          <a:xfrm>
            <a:off x="179423" y="6187440"/>
            <a:ext cx="2712116" cy="42155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39A9B0-FC9C-9F6E-08AE-7B1AD810B89F}"/>
              </a:ext>
            </a:extLst>
          </p:cNvPr>
          <p:cNvSpPr/>
          <p:nvPr/>
        </p:nvSpPr>
        <p:spPr>
          <a:xfrm>
            <a:off x="171621" y="4932736"/>
            <a:ext cx="2706380" cy="125470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F36C41-8453-6C87-4BA0-2FEB29BE5254}"/>
              </a:ext>
            </a:extLst>
          </p:cNvPr>
          <p:cNvSpPr/>
          <p:nvPr/>
        </p:nvSpPr>
        <p:spPr>
          <a:xfrm>
            <a:off x="2032000" y="2162175"/>
            <a:ext cx="819150" cy="21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수행내역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F7DAF8-04A0-83C4-EA56-B65281E6B9D7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 err="1"/>
              <a:t>푸터정보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72613A-8457-74C5-6A2F-769D85A597D1}"/>
              </a:ext>
            </a:extLst>
          </p:cNvPr>
          <p:cNvSpPr/>
          <p:nvPr/>
        </p:nvSpPr>
        <p:spPr>
          <a:xfrm>
            <a:off x="179423" y="753312"/>
            <a:ext cx="2712116" cy="418444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2C1034-0A94-C5BA-F391-7DCAAECDD2EF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1-5. </a:t>
            </a:r>
            <a:r>
              <a:rPr lang="ko-KR" altLang="en-US" sz="1100" b="1" dirty="0" err="1">
                <a:solidFill>
                  <a:schemeClr val="tx1"/>
                </a:solidFill>
              </a:rPr>
              <a:t>푸터정보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페이지 하단 </a:t>
            </a:r>
            <a:r>
              <a:rPr lang="ko-KR" altLang="en-US" sz="1100" dirty="0" err="1">
                <a:solidFill>
                  <a:schemeClr val="tx1"/>
                </a:solidFill>
              </a:rPr>
              <a:t>푸터정보</a:t>
            </a:r>
            <a:r>
              <a:rPr lang="ko-KR" altLang="en-US" sz="1100" dirty="0">
                <a:solidFill>
                  <a:schemeClr val="tx1"/>
                </a:solidFill>
              </a:rPr>
              <a:t> 표시 영역에 퀘스트 수행에 있어서 사용자가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ko-KR" altLang="en-US" sz="1100" dirty="0" err="1">
                <a:solidFill>
                  <a:schemeClr val="tx1"/>
                </a:solidFill>
              </a:rPr>
              <a:t>알아야할</a:t>
            </a:r>
            <a:r>
              <a:rPr lang="ko-KR" altLang="en-US" sz="1100" dirty="0">
                <a:solidFill>
                  <a:schemeClr val="tx1"/>
                </a:solidFill>
              </a:rPr>
              <a:t> 정보 노출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</a:t>
            </a:r>
            <a:r>
              <a:rPr lang="ko-KR" altLang="en-US" sz="1100" dirty="0" err="1">
                <a:solidFill>
                  <a:schemeClr val="tx1"/>
                </a:solidFill>
              </a:rPr>
              <a:t>푸터</a:t>
            </a:r>
            <a:r>
              <a:rPr lang="ko-KR" altLang="en-US" sz="1100" dirty="0">
                <a:solidFill>
                  <a:schemeClr val="tx1"/>
                </a:solidFill>
              </a:rPr>
              <a:t> 내용은 서비스 운영 정책을 준수하며 필요에 따라 이미지로 노출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</a:rPr>
              <a:t>할 수 있음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퀘스트 취소 행동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댓글 작성 후 삭제와 같은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r>
              <a:rPr lang="ko-KR" altLang="en-US" sz="1100" dirty="0">
                <a:solidFill>
                  <a:schemeClr val="tx1"/>
                </a:solidFill>
              </a:rPr>
              <a:t>에 대한 안내는 해당 영역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</a:rPr>
              <a:t>에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A3DF4D-EFAE-60BF-1AA5-309B7AEA1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177" y="3226849"/>
            <a:ext cx="3810532" cy="31627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56F1D6-392E-D48F-59D1-2EBA4EBAA6C1}"/>
              </a:ext>
            </a:extLst>
          </p:cNvPr>
          <p:cNvSpPr/>
          <p:nvPr/>
        </p:nvSpPr>
        <p:spPr>
          <a:xfrm>
            <a:off x="3521263" y="6414802"/>
            <a:ext cx="3183118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네이버 </a:t>
            </a:r>
            <a:r>
              <a:rPr lang="ko-KR" altLang="en-US" sz="1200" b="1" dirty="0" err="1">
                <a:solidFill>
                  <a:schemeClr val="tx1"/>
                </a:solidFill>
              </a:rPr>
              <a:t>포인트팡팡</a:t>
            </a:r>
            <a:r>
              <a:rPr lang="ko-KR" altLang="en-US" sz="1200" b="1" dirty="0">
                <a:solidFill>
                  <a:schemeClr val="tx1"/>
                </a:solidFill>
              </a:rPr>
              <a:t> 미션 </a:t>
            </a:r>
            <a:r>
              <a:rPr lang="ko-KR" altLang="en-US" sz="1200" b="1" dirty="0" err="1">
                <a:solidFill>
                  <a:schemeClr val="tx1"/>
                </a:solidFill>
              </a:rPr>
              <a:t>푸터정보</a:t>
            </a:r>
            <a:r>
              <a:rPr lang="ko-KR" altLang="en-US" sz="1200" b="1" dirty="0">
                <a:solidFill>
                  <a:schemeClr val="tx1"/>
                </a:solidFill>
              </a:rPr>
              <a:t> 예시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B1E35F7-4B29-7BB1-EC15-0436A52C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666"/>
          <a:stretch/>
        </p:blipFill>
        <p:spPr>
          <a:xfrm>
            <a:off x="3323161" y="753312"/>
            <a:ext cx="3338564" cy="2448325"/>
          </a:xfrm>
          <a:prstGeom prst="rect">
            <a:avLst/>
          </a:prstGeom>
        </p:spPr>
      </p:pic>
      <p:pic>
        <p:nvPicPr>
          <p:cNvPr id="2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60C7B01B-6C79-3600-CE47-BB5AEFCEA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8FCBBF2-66E9-1F93-6C98-3B85E009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43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그림 139">
            <a:extLst>
              <a:ext uri="{FF2B5EF4-FFF2-40B4-BE49-F238E27FC236}">
                <a16:creationId xmlns:a16="http://schemas.microsoft.com/office/drawing/2014/main" id="{1BE89461-9B88-6514-7237-C0088FD0D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" y="746760"/>
            <a:ext cx="2786113" cy="58709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배지도감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메인 페이지에서 </a:t>
            </a:r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ko-KR" altLang="en-US" sz="1200" dirty="0">
                <a:solidFill>
                  <a:schemeClr val="tx1"/>
                </a:solidFill>
              </a:rPr>
              <a:t>배지설정</a:t>
            </a:r>
            <a:r>
              <a:rPr lang="en-US" altLang="ko-KR" sz="1200" dirty="0">
                <a:solidFill>
                  <a:schemeClr val="tx1"/>
                </a:solidFill>
              </a:rPr>
              <a:t>] </a:t>
            </a:r>
            <a:r>
              <a:rPr lang="ko-KR" altLang="en-US" sz="1200" dirty="0">
                <a:solidFill>
                  <a:schemeClr val="tx1"/>
                </a:solidFill>
              </a:rPr>
              <a:t>버튼을 누르면 표시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진입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배지 장착 설정 및 배지 상세정보 열람 등 기능 제공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각 배지는 그룹 단위 키워드로 분류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다음과 같은 정보들로 구성됨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도감은 배지리스트 테이블을 참조하여 출력되며 각 배지 위치는 해당 리스트에 지정된 순서로 고정됨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57">
            <a:extLst>
              <a:ext uri="{FF2B5EF4-FFF2-40B4-BE49-F238E27FC236}">
                <a16:creationId xmlns:a16="http://schemas.microsoft.com/office/drawing/2014/main" id="{01D564E9-9C75-6C22-C859-EE7D6A52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180556"/>
              </p:ext>
            </p:extLst>
          </p:nvPr>
        </p:nvGraphicFramePr>
        <p:xfrm>
          <a:off x="7198795" y="2212681"/>
          <a:ext cx="4891605" cy="2548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배지도감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타이틀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배지도감 타이틀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 또는 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장착된 배지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장착된 아이콘 및 슬롯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장착 해제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모바일 화면에서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해제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버튼을 누르는 것을 고려한 디자인 적용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그룹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목록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모든 배지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개의 키워드 그룹에 소속됨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  &gt;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그룹 정보는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수요처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의견 반영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 여부에 따라 차별화되어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최초 서비스 수량은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스크롤로 하위 배지목록 열람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100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개를 모두 표시하되 추후 배지 수량이 증가하면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버튼을 눌러 배지목록을 추가 호출하여 출력하는 것을 고려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903235"/>
                  </a:ext>
                </a:extLst>
              </a:tr>
            </a:tbl>
          </a:graphicData>
        </a:graphic>
      </p:graphicFrame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2C30906-7B16-64DF-DDA5-7E705916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084" name="타원 1083">
            <a:extLst>
              <a:ext uri="{FF2B5EF4-FFF2-40B4-BE49-F238E27FC236}">
                <a16:creationId xmlns:a16="http://schemas.microsoft.com/office/drawing/2014/main" id="{479F5D62-B341-AA67-8CA4-F3D7EE613401}"/>
              </a:ext>
            </a:extLst>
          </p:cNvPr>
          <p:cNvSpPr/>
          <p:nvPr/>
        </p:nvSpPr>
        <p:spPr>
          <a:xfrm>
            <a:off x="808624" y="82243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1B5AD1BB-3FE8-307C-F97E-1C6D588D2616}"/>
              </a:ext>
            </a:extLst>
          </p:cNvPr>
          <p:cNvCxnSpPr>
            <a:cxnSpLocks/>
            <a:stCxn id="1084" idx="5"/>
          </p:cNvCxnSpPr>
          <p:nvPr/>
        </p:nvCxnSpPr>
        <p:spPr>
          <a:xfrm>
            <a:off x="1027161" y="1040972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6" name="타원 1085">
            <a:extLst>
              <a:ext uri="{FF2B5EF4-FFF2-40B4-BE49-F238E27FC236}">
                <a16:creationId xmlns:a16="http://schemas.microsoft.com/office/drawing/2014/main" id="{AD17C767-CEA1-21AF-20C9-97EE1BA50E35}"/>
              </a:ext>
            </a:extLst>
          </p:cNvPr>
          <p:cNvSpPr/>
          <p:nvPr/>
        </p:nvSpPr>
        <p:spPr>
          <a:xfrm>
            <a:off x="433288" y="124284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0CE26D11-C621-645A-151A-FB5389E3DEEA}"/>
              </a:ext>
            </a:extLst>
          </p:cNvPr>
          <p:cNvCxnSpPr>
            <a:cxnSpLocks/>
            <a:stCxn id="1086" idx="5"/>
          </p:cNvCxnSpPr>
          <p:nvPr/>
        </p:nvCxnSpPr>
        <p:spPr>
          <a:xfrm>
            <a:off x="651825" y="1461383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타원 131">
            <a:extLst>
              <a:ext uri="{FF2B5EF4-FFF2-40B4-BE49-F238E27FC236}">
                <a16:creationId xmlns:a16="http://schemas.microsoft.com/office/drawing/2014/main" id="{D90175A3-3392-465E-6017-FBC1E9B90357}"/>
              </a:ext>
            </a:extLst>
          </p:cNvPr>
          <p:cNvSpPr/>
          <p:nvPr/>
        </p:nvSpPr>
        <p:spPr>
          <a:xfrm>
            <a:off x="859620" y="243286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79CFDCE-C6F5-A5A9-D1E3-A081A8C12926}"/>
              </a:ext>
            </a:extLst>
          </p:cNvPr>
          <p:cNvCxnSpPr>
            <a:cxnSpLocks/>
          </p:cNvCxnSpPr>
          <p:nvPr/>
        </p:nvCxnSpPr>
        <p:spPr>
          <a:xfrm>
            <a:off x="1079786" y="266324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74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1-1. </a:t>
            </a:r>
            <a:r>
              <a:rPr lang="ko-KR" altLang="en-US" sz="1100" b="1" dirty="0">
                <a:solidFill>
                  <a:schemeClr val="tx1"/>
                </a:solidFill>
              </a:rPr>
              <a:t>배지도감 타이틀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배지도감의 타이틀 텍스트 또는 이미지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퀘스트 및 도감 컨셉에 일관되게 제작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각 페이지별 타이틀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</a:rPr>
              <a:t>푸터</a:t>
            </a:r>
            <a:r>
              <a:rPr lang="ko-KR" altLang="en-US" sz="1100" dirty="0">
                <a:solidFill>
                  <a:schemeClr val="tx1"/>
                </a:solidFill>
              </a:rPr>
              <a:t> 정보는 서비스페이지 테이블에 정의하여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반영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추후 관리자 페이지에서 설정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975AD1-661C-85B1-2880-5D5EF14B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419B88FB-A4A6-16E3-1419-49D97AADC66E}"/>
              </a:ext>
            </a:extLst>
          </p:cNvPr>
          <p:cNvGrpSpPr/>
          <p:nvPr/>
        </p:nvGrpSpPr>
        <p:grpSpPr>
          <a:xfrm>
            <a:off x="151780" y="746760"/>
            <a:ext cx="2739760" cy="5873959"/>
            <a:chOff x="151780" y="746760"/>
            <a:chExt cx="2739760" cy="5873959"/>
          </a:xfrm>
        </p:grpSpPr>
        <p:grpSp>
          <p:nvGrpSpPr>
            <p:cNvPr id="1037" name="그룹 1036">
              <a:extLst>
                <a:ext uri="{FF2B5EF4-FFF2-40B4-BE49-F238E27FC236}">
                  <a16:creationId xmlns:a16="http://schemas.microsoft.com/office/drawing/2014/main" id="{A2E334EE-5715-E6BB-71A1-9EEA2D86D26B}"/>
                </a:ext>
              </a:extLst>
            </p:cNvPr>
            <p:cNvGrpSpPr/>
            <p:nvPr/>
          </p:nvGrpSpPr>
          <p:grpSpPr>
            <a:xfrm>
              <a:off x="151780" y="746760"/>
              <a:ext cx="2739760" cy="5873959"/>
              <a:chOff x="151780" y="746760"/>
              <a:chExt cx="2739760" cy="5873959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D4B161C8-AB47-3AC8-F529-C813AD1AC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743" y="746760"/>
                <a:ext cx="2712117" cy="5873959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79D9E31F-F0B2-1059-73B5-12C9F0C09544}"/>
                  </a:ext>
                </a:extLst>
              </p:cNvPr>
              <p:cNvSpPr/>
              <p:nvPr/>
            </p:nvSpPr>
            <p:spPr>
              <a:xfrm>
                <a:off x="173477" y="1125047"/>
                <a:ext cx="2718063" cy="5092866"/>
              </a:xfrm>
              <a:prstGeom prst="rect">
                <a:avLst/>
              </a:prstGeom>
              <a:solidFill>
                <a:srgbClr val="FDFE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6918D972-C435-0710-2D80-E9B1F36E7DA6}"/>
                  </a:ext>
                </a:extLst>
              </p:cNvPr>
              <p:cNvSpPr/>
              <p:nvPr/>
            </p:nvSpPr>
            <p:spPr>
              <a:xfrm>
                <a:off x="172064" y="1065504"/>
                <a:ext cx="2712116" cy="34325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</a:rPr>
                  <a:t>배지도감</a:t>
                </a: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2B7BB5FC-7B74-261A-71A3-DC6975DBC22E}"/>
                  </a:ext>
                </a:extLst>
              </p:cNvPr>
              <p:cNvSpPr/>
              <p:nvPr/>
            </p:nvSpPr>
            <p:spPr>
              <a:xfrm>
                <a:off x="257651" y="1493520"/>
                <a:ext cx="449580" cy="4495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8A7FC0E-9C52-49B2-1A6B-D4B51E93114F}"/>
                  </a:ext>
                </a:extLst>
              </p:cNvPr>
              <p:cNvSpPr/>
              <p:nvPr/>
            </p:nvSpPr>
            <p:spPr>
              <a:xfrm>
                <a:off x="772592" y="1493520"/>
                <a:ext cx="449580" cy="4495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E218D6A0-5321-225E-52DD-4C47B654D332}"/>
                  </a:ext>
                </a:extLst>
              </p:cNvPr>
              <p:cNvSpPr/>
              <p:nvPr/>
            </p:nvSpPr>
            <p:spPr>
              <a:xfrm>
                <a:off x="1802473" y="1493520"/>
                <a:ext cx="449580" cy="4495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62345A3F-43D1-58FE-F336-BD6C839794B6}"/>
                  </a:ext>
                </a:extLst>
              </p:cNvPr>
              <p:cNvSpPr/>
              <p:nvPr/>
            </p:nvSpPr>
            <p:spPr>
              <a:xfrm>
                <a:off x="2317414" y="1493520"/>
                <a:ext cx="449580" cy="4495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7158913D-7196-A2AD-AB7A-27C61D0458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26" b="15965" l="355" r="15603">
                            <a14:foregroundMark x1="4255" y1="4561" x2="4255" y2="4561"/>
                            <a14:foregroundMark x1="2305" y1="2632" x2="2305" y2="2632"/>
                            <a14:foregroundMark x1="1950" y1="3684" x2="1950" y2="3684"/>
                            <a14:foregroundMark x1="887" y1="5789" x2="887" y2="5789"/>
                            <a14:foregroundMark x1="355" y1="9298" x2="355" y2="9298"/>
                            <a14:foregroundMark x1="1596" y1="12281" x2="1596" y2="12281"/>
                            <a14:foregroundMark x1="3546" y1="15263" x2="3546" y2="15263"/>
                            <a14:foregroundMark x1="5851" y1="15789" x2="5851" y2="15789"/>
                            <a14:foregroundMark x1="8511" y1="16140" x2="8511" y2="16140"/>
                            <a14:foregroundMark x1="11879" y1="15088" x2="11879" y2="15088"/>
                            <a14:foregroundMark x1="14539" y1="12456" x2="14539" y2="12456"/>
                            <a14:foregroundMark x1="15780" y1="8947" x2="15780" y2="8947"/>
                            <a14:foregroundMark x1="14894" y1="5263" x2="14894" y2="5263"/>
                            <a14:foregroundMark x1="12766" y1="2105" x2="12766" y2="2105"/>
                            <a14:foregroundMark x1="9752" y1="526" x2="9752" y2="526"/>
                            <a14:foregroundMark x1="4433" y1="4912" x2="4433" y2="4912"/>
                            <a14:foregroundMark x1="4965" y1="4737" x2="4965" y2="473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346" b="82713"/>
              <a:stretch/>
            </p:blipFill>
            <p:spPr bwMode="auto">
              <a:xfrm>
                <a:off x="257705" y="1490663"/>
                <a:ext cx="483478" cy="478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F41612F8-029D-F6D8-305C-0F048F3A3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9825" b="35965" l="21277" r="37057">
                            <a14:foregroundMark x1="26241" y1="24737" x2="26241" y2="24737"/>
                            <a14:foregroundMark x1="26418" y1="23158" x2="26418" y2="23158"/>
                            <a14:foregroundMark x1="31028" y1="21053" x2="31028" y2="21053"/>
                            <a14:foregroundMark x1="32447" y1="21228" x2="32447" y2="21228"/>
                            <a14:foregroundMark x1="34397" y1="22632" x2="34397" y2="22632"/>
                            <a14:foregroundMark x1="35638" y1="24561" x2="35638" y2="24561"/>
                            <a14:foregroundMark x1="21277" y1="28947" x2="21277" y2="28947"/>
                            <a14:foregroundMark x1="24823" y1="21754" x2="24823" y2="21754"/>
                            <a14:foregroundMark x1="24468" y1="21754" x2="24468" y2="21754"/>
                            <a14:foregroundMark x1="27305" y1="35965" x2="27305" y2="359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03" t="17848" r="60807" b="62222"/>
              <a:stretch/>
            </p:blipFill>
            <p:spPr bwMode="auto">
              <a:xfrm>
                <a:off x="741182" y="1424810"/>
                <a:ext cx="530405" cy="553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C:\Users\mkkan\Downloads\4x\자산 3@4x.png">
                <a:extLst>
                  <a:ext uri="{FF2B5EF4-FFF2-40B4-BE49-F238E27FC236}">
                    <a16:creationId xmlns:a16="http://schemas.microsoft.com/office/drawing/2014/main" id="{B87E48E7-547D-8E97-BDC8-18791FD916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1269281" y="1498970"/>
                <a:ext cx="461888" cy="461888"/>
              </a:xfrm>
              <a:prstGeom prst="rect">
                <a:avLst/>
              </a:prstGeom>
              <a:noFill/>
            </p:spPr>
          </p:pic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B9A330B9-FDF9-1A72-177A-EB039F97C4D0}"/>
                  </a:ext>
                </a:extLst>
              </p:cNvPr>
              <p:cNvGrpSpPr/>
              <p:nvPr/>
            </p:nvGrpSpPr>
            <p:grpSpPr>
              <a:xfrm>
                <a:off x="313087" y="1957485"/>
                <a:ext cx="363190" cy="122153"/>
                <a:chOff x="317849" y="1957485"/>
                <a:chExt cx="363190" cy="122153"/>
              </a:xfrm>
            </p:grpSpPr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6AE6575F-8353-FFE3-8343-05C4CCD373DB}"/>
                    </a:ext>
                  </a:extLst>
                </p:cNvPr>
                <p:cNvSpPr/>
                <p:nvPr/>
              </p:nvSpPr>
              <p:spPr>
                <a:xfrm>
                  <a:off x="356569" y="1957485"/>
                  <a:ext cx="285750" cy="12215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7A2EE4CB-87E7-C382-3B11-45BCC9E3ACDA}"/>
                    </a:ext>
                  </a:extLst>
                </p:cNvPr>
                <p:cNvSpPr/>
                <p:nvPr/>
              </p:nvSpPr>
              <p:spPr>
                <a:xfrm>
                  <a:off x="317849" y="1957485"/>
                  <a:ext cx="363190" cy="12215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b="1"/>
                    <a:t>해제</a:t>
                  </a:r>
                </a:p>
              </p:txBody>
            </p:sp>
          </p:grp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E320BF0F-578E-D952-42D8-6DE74BE10DB3}"/>
                  </a:ext>
                </a:extLst>
              </p:cNvPr>
              <p:cNvGrpSpPr/>
              <p:nvPr/>
            </p:nvGrpSpPr>
            <p:grpSpPr>
              <a:xfrm>
                <a:off x="814395" y="1957484"/>
                <a:ext cx="363190" cy="122153"/>
                <a:chOff x="317849" y="1957485"/>
                <a:chExt cx="363190" cy="122153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92704FAA-CA6D-D2BB-173E-8C134AADC11D}"/>
                    </a:ext>
                  </a:extLst>
                </p:cNvPr>
                <p:cNvSpPr/>
                <p:nvPr/>
              </p:nvSpPr>
              <p:spPr>
                <a:xfrm>
                  <a:off x="356569" y="1957485"/>
                  <a:ext cx="285750" cy="12215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33" name="사각형: 둥근 모서리 32">
                  <a:extLst>
                    <a:ext uri="{FF2B5EF4-FFF2-40B4-BE49-F238E27FC236}">
                      <a16:creationId xmlns:a16="http://schemas.microsoft.com/office/drawing/2014/main" id="{CEA2D353-34E9-D702-9FD3-E18F100F9CFE}"/>
                    </a:ext>
                  </a:extLst>
                </p:cNvPr>
                <p:cNvSpPr/>
                <p:nvPr/>
              </p:nvSpPr>
              <p:spPr>
                <a:xfrm>
                  <a:off x="317849" y="1957485"/>
                  <a:ext cx="363190" cy="12215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b="1"/>
                    <a:t>해제</a:t>
                  </a: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2801879C-81F9-213A-D241-C8CF0C4BC697}"/>
                  </a:ext>
                </a:extLst>
              </p:cNvPr>
              <p:cNvGrpSpPr/>
              <p:nvPr/>
            </p:nvGrpSpPr>
            <p:grpSpPr>
              <a:xfrm>
                <a:off x="1319907" y="1960683"/>
                <a:ext cx="363190" cy="122153"/>
                <a:chOff x="317849" y="1957485"/>
                <a:chExt cx="363190" cy="122153"/>
              </a:xfrm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D86C0ECD-9BE8-DCD0-71C3-C7A668CDF79C}"/>
                    </a:ext>
                  </a:extLst>
                </p:cNvPr>
                <p:cNvSpPr/>
                <p:nvPr/>
              </p:nvSpPr>
              <p:spPr>
                <a:xfrm>
                  <a:off x="356569" y="1957485"/>
                  <a:ext cx="285750" cy="12215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E851BDA0-B04E-198E-1E83-045DC3FBBE92}"/>
                    </a:ext>
                  </a:extLst>
                </p:cNvPr>
                <p:cNvSpPr/>
                <p:nvPr/>
              </p:nvSpPr>
              <p:spPr>
                <a:xfrm>
                  <a:off x="317849" y="1957485"/>
                  <a:ext cx="363190" cy="12215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b="1"/>
                    <a:t>해제</a:t>
                  </a:r>
                </a:p>
              </p:txBody>
            </p:sp>
          </p:grp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08808B4A-FBB9-28B1-4A2B-26B8D812B3F0}"/>
                  </a:ext>
                </a:extLst>
              </p:cNvPr>
              <p:cNvSpPr/>
              <p:nvPr/>
            </p:nvSpPr>
            <p:spPr>
              <a:xfrm>
                <a:off x="172061" y="2142997"/>
                <a:ext cx="2673833" cy="241684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배지목록</a:t>
                </a: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7934AEA-A697-1A59-8324-53CB9AD1464C}"/>
                  </a:ext>
                </a:extLst>
              </p:cNvPr>
              <p:cNvSpPr/>
              <p:nvPr/>
            </p:nvSpPr>
            <p:spPr>
              <a:xfrm>
                <a:off x="172061" y="2387048"/>
                <a:ext cx="2719477" cy="2481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ko-KR" altLang="en-US" sz="1000" b="1" dirty="0">
                    <a:solidFill>
                      <a:schemeClr val="tx1"/>
                    </a:solidFill>
                  </a:rPr>
                  <a:t>총 보유배지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: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50/100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039F568D-DCEC-65D4-D51D-B34369CDC052}"/>
                  </a:ext>
                </a:extLst>
              </p:cNvPr>
              <p:cNvGrpSpPr/>
              <p:nvPr/>
            </p:nvGrpSpPr>
            <p:grpSpPr>
              <a:xfrm>
                <a:off x="190256" y="2420050"/>
                <a:ext cx="223023" cy="223034"/>
                <a:chOff x="7788913" y="3829050"/>
                <a:chExt cx="1118870" cy="1118870"/>
              </a:xfrm>
            </p:grpSpPr>
            <p:sp>
              <p:nvSpPr>
                <p:cNvPr id="41" name="사각형: 둥근 모서리 262">
                  <a:extLst>
                    <a:ext uri="{FF2B5EF4-FFF2-40B4-BE49-F238E27FC236}">
                      <a16:creationId xmlns:a16="http://schemas.microsoft.com/office/drawing/2014/main" id="{52530365-BD3B-6763-4312-3E587AEBC7BF}"/>
                    </a:ext>
                  </a:extLst>
                </p:cNvPr>
                <p:cNvSpPr/>
                <p:nvPr/>
              </p:nvSpPr>
              <p:spPr>
                <a:xfrm>
                  <a:off x="7788913" y="3829050"/>
                  <a:ext cx="1118870" cy="1118870"/>
                </a:xfrm>
                <a:prstGeom prst="roundRect">
                  <a:avLst>
                    <a:gd name="adj" fmla="val 7209"/>
                  </a:avLst>
                </a:prstGeom>
                <a:solidFill>
                  <a:schemeClr val="bg1"/>
                </a:solidFill>
                <a:ln w="254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43" name="Picture 4" descr="Connection, send, share, sharing icon - Download on Iconfinder">
                  <a:extLst>
                    <a:ext uri="{FF2B5EF4-FFF2-40B4-BE49-F238E27FC236}">
                      <a16:creationId xmlns:a16="http://schemas.microsoft.com/office/drawing/2014/main" id="{E64C775C-0AE5-1EA8-2498-1D9A03FA50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96533" y="3832860"/>
                  <a:ext cx="1111250" cy="11112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D6F7E0B5-4376-0BF6-CDCB-3C1C044BFF2D}"/>
                  </a:ext>
                </a:extLst>
              </p:cNvPr>
              <p:cNvGrpSpPr/>
              <p:nvPr/>
            </p:nvGrpSpPr>
            <p:grpSpPr>
              <a:xfrm>
                <a:off x="151780" y="2709333"/>
                <a:ext cx="2722654" cy="1081575"/>
                <a:chOff x="151780" y="2709333"/>
                <a:chExt cx="2722654" cy="1081575"/>
              </a:xfrm>
            </p:grpSpPr>
            <p:sp>
              <p:nvSpPr>
                <p:cNvPr id="46" name="사각형: 둥근 모서리 45">
                  <a:extLst>
                    <a:ext uri="{FF2B5EF4-FFF2-40B4-BE49-F238E27FC236}">
                      <a16:creationId xmlns:a16="http://schemas.microsoft.com/office/drawing/2014/main" id="{C08F99CC-C259-1C4B-A978-943B2855C059}"/>
                    </a:ext>
                  </a:extLst>
                </p:cNvPr>
                <p:cNvSpPr/>
                <p:nvPr/>
              </p:nvSpPr>
              <p:spPr>
                <a:xfrm>
                  <a:off x="203200" y="2709333"/>
                  <a:ext cx="2671234" cy="1054948"/>
                </a:xfrm>
                <a:prstGeom prst="roundRect">
                  <a:avLst>
                    <a:gd name="adj" fmla="val 168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9351938F-A642-9CE9-FD07-17187B89293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526" b="15965" l="355" r="15603">
                              <a14:foregroundMark x1="4255" y1="4561" x2="4255" y2="4561"/>
                              <a14:foregroundMark x1="2305" y1="2632" x2="2305" y2="2632"/>
                              <a14:foregroundMark x1="1950" y1="3684" x2="1950" y2="3684"/>
                              <a14:foregroundMark x1="887" y1="5789" x2="887" y2="5789"/>
                              <a14:foregroundMark x1="355" y1="9298" x2="355" y2="9298"/>
                              <a14:foregroundMark x1="1596" y1="12281" x2="1596" y2="12281"/>
                              <a14:foregroundMark x1="3546" y1="15263" x2="3546" y2="15263"/>
                              <a14:foregroundMark x1="5851" y1="15789" x2="5851" y2="15789"/>
                              <a14:foregroundMark x1="8511" y1="16140" x2="8511" y2="16140"/>
                              <a14:foregroundMark x1="11879" y1="15088" x2="11879" y2="15088"/>
                              <a14:foregroundMark x1="14539" y1="12456" x2="14539" y2="12456"/>
                              <a14:foregroundMark x1="15780" y1="8947" x2="15780" y2="8947"/>
                              <a14:foregroundMark x1="14894" y1="5263" x2="14894" y2="5263"/>
                              <a14:foregroundMark x1="12766" y1="2105" x2="12766" y2="2105"/>
                              <a14:foregroundMark x1="9752" y1="526" x2="9752" y2="526"/>
                              <a14:foregroundMark x1="4433" y1="4912" x2="4433" y2="4912"/>
                              <a14:foregroundMark x1="4965" y1="4737" x2="4965" y2="4737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82346" b="82713"/>
                <a:stretch/>
              </p:blipFill>
              <p:spPr bwMode="auto">
                <a:xfrm>
                  <a:off x="479766" y="3057659"/>
                  <a:ext cx="483478" cy="4784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F2902BAA-9C17-ED88-264B-EC9EC044CCB0}"/>
                    </a:ext>
                  </a:extLst>
                </p:cNvPr>
                <p:cNvSpPr txBox="1"/>
                <p:nvPr/>
              </p:nvSpPr>
              <p:spPr>
                <a:xfrm>
                  <a:off x="151780" y="3483131"/>
                  <a:ext cx="1090862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700" b="1" dirty="0"/>
                    <a:t>할인의 시작</a:t>
                  </a:r>
                  <a:endParaRPr lang="en-US" altLang="ko-KR" sz="700" b="1" dirty="0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B66CD0C-21C3-9FD6-C172-DE0514C59032}"/>
                    </a:ext>
                  </a:extLst>
                </p:cNvPr>
                <p:cNvSpPr txBox="1"/>
                <p:nvPr/>
              </p:nvSpPr>
              <p:spPr>
                <a:xfrm>
                  <a:off x="192345" y="2721017"/>
                  <a:ext cx="1255182" cy="2308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900" b="1" dirty="0"/>
                    <a:t>디지털 관광주민증</a:t>
                  </a:r>
                </a:p>
              </p:txBody>
            </p:sp>
            <p:cxnSp>
              <p:nvCxnSpPr>
                <p:cNvPr id="54" name="직선 연결선 53">
                  <a:extLst>
                    <a:ext uri="{FF2B5EF4-FFF2-40B4-BE49-F238E27FC236}">
                      <a16:creationId xmlns:a16="http://schemas.microsoft.com/office/drawing/2014/main" id="{4AF53A27-0405-0937-36E8-867516447F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3087" y="2937933"/>
                  <a:ext cx="2463980" cy="13916"/>
                </a:xfrm>
                <a:prstGeom prst="line">
                  <a:avLst/>
                </a:prstGeom>
                <a:ln w="952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80E9EAD1-E5C9-E7D7-1150-E185ECCA44A2}"/>
                    </a:ext>
                  </a:extLst>
                </p:cNvPr>
                <p:cNvSpPr txBox="1"/>
                <p:nvPr/>
              </p:nvSpPr>
              <p:spPr>
                <a:xfrm>
                  <a:off x="1003236" y="3483131"/>
                  <a:ext cx="1090862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700" b="1" dirty="0"/>
                    <a:t>디지털 관광주민증</a:t>
                  </a:r>
                  <a:endParaRPr lang="en-US" altLang="ko-KR" sz="700" b="1" dirty="0"/>
                </a:p>
                <a:p>
                  <a:pPr algn="ctr"/>
                  <a:r>
                    <a:rPr lang="ko-KR" altLang="en-US" sz="700" b="1" dirty="0"/>
                    <a:t> 혜택 마스터</a:t>
                  </a:r>
                </a:p>
              </p:txBody>
            </p:sp>
            <p:pic>
              <p:nvPicPr>
                <p:cNvPr id="58" name="Picture 2" descr="C:\Users\mkkan\Downloads\4x\자산 3@4x.png">
                  <a:extLst>
                    <a:ext uri="{FF2B5EF4-FFF2-40B4-BE49-F238E27FC236}">
                      <a16:creationId xmlns:a16="http://schemas.microsoft.com/office/drawing/2014/main" id="{F24D8D28-9195-0686-DECB-D3A3237EC3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/>
                <a:srcRect/>
                <a:stretch>
                  <a:fillRect/>
                </a:stretch>
              </p:blipFill>
              <p:spPr bwMode="auto">
                <a:xfrm>
                  <a:off x="1334711" y="3092110"/>
                  <a:ext cx="422122" cy="422122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9" name="그룹 58">
                <a:extLst>
                  <a:ext uri="{FF2B5EF4-FFF2-40B4-BE49-F238E27FC236}">
                    <a16:creationId xmlns:a16="http://schemas.microsoft.com/office/drawing/2014/main" id="{19BFB4AA-CE82-11CF-0EF0-8E19C6FF50FB}"/>
                  </a:ext>
                </a:extLst>
              </p:cNvPr>
              <p:cNvGrpSpPr/>
              <p:nvPr/>
            </p:nvGrpSpPr>
            <p:grpSpPr>
              <a:xfrm>
                <a:off x="197858" y="3816135"/>
                <a:ext cx="2682089" cy="1045425"/>
                <a:chOff x="197858" y="3816135"/>
                <a:chExt cx="2682089" cy="1045425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8EC523B3-C33A-6EE3-554B-C2D1526FB8E3}"/>
                    </a:ext>
                  </a:extLst>
                </p:cNvPr>
                <p:cNvGrpSpPr/>
                <p:nvPr/>
              </p:nvGrpSpPr>
              <p:grpSpPr>
                <a:xfrm>
                  <a:off x="197858" y="3816135"/>
                  <a:ext cx="2682089" cy="1045425"/>
                  <a:chOff x="192345" y="2709332"/>
                  <a:chExt cx="2682089" cy="1045425"/>
                </a:xfrm>
              </p:grpSpPr>
              <p:sp>
                <p:nvSpPr>
                  <p:cNvPr id="71" name="사각형: 둥근 모서리 70">
                    <a:extLst>
                      <a:ext uri="{FF2B5EF4-FFF2-40B4-BE49-F238E27FC236}">
                        <a16:creationId xmlns:a16="http://schemas.microsoft.com/office/drawing/2014/main" id="{550A8E9A-4368-5461-07F2-80F000789DEF}"/>
                      </a:ext>
                    </a:extLst>
                  </p:cNvPr>
                  <p:cNvSpPr/>
                  <p:nvPr/>
                </p:nvSpPr>
                <p:spPr>
                  <a:xfrm>
                    <a:off x="203200" y="2709332"/>
                    <a:ext cx="2671234" cy="1045425"/>
                  </a:xfrm>
                  <a:prstGeom prst="roundRect">
                    <a:avLst>
                      <a:gd name="adj" fmla="val 168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5400000" algn="t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773262F-69AF-43BC-530B-728C946D5A13}"/>
                      </a:ext>
                    </a:extLst>
                  </p:cNvPr>
                  <p:cNvSpPr txBox="1"/>
                  <p:nvPr/>
                </p:nvSpPr>
                <p:spPr>
                  <a:xfrm>
                    <a:off x="358535" y="3483131"/>
                    <a:ext cx="677352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700" b="1" dirty="0"/>
                      <a:t>앱 </a:t>
                    </a:r>
                    <a:r>
                      <a:rPr lang="en-US" altLang="ko-KR" sz="700" b="1" dirty="0"/>
                      <a:t>1</a:t>
                    </a:r>
                    <a:r>
                      <a:rPr lang="ko-KR" altLang="en-US" sz="700" b="1" dirty="0"/>
                      <a:t>회 실행</a:t>
                    </a:r>
                    <a:endParaRPr lang="en-US" altLang="ko-KR" sz="700" b="1" dirty="0"/>
                  </a:p>
                </p:txBody>
              </p:sp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D9ABACEF-FEA9-D7F2-F9CC-542B403C8CC9}"/>
                      </a:ext>
                    </a:extLst>
                  </p:cNvPr>
                  <p:cNvSpPr txBox="1"/>
                  <p:nvPr/>
                </p:nvSpPr>
                <p:spPr>
                  <a:xfrm>
                    <a:off x="192345" y="2721017"/>
                    <a:ext cx="1255182" cy="2308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ko-KR" altLang="en-US" sz="900" b="1" dirty="0"/>
                      <a:t>앱 실행</a:t>
                    </a: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47440D1A-624F-CAEB-227B-32F403B78B05}"/>
                      </a:ext>
                    </a:extLst>
                  </p:cNvPr>
                  <p:cNvSpPr txBox="1"/>
                  <p:nvPr/>
                </p:nvSpPr>
                <p:spPr>
                  <a:xfrm>
                    <a:off x="2026490" y="3474665"/>
                    <a:ext cx="813892" cy="20005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ko-KR" altLang="en-US" sz="700" b="1" dirty="0" err="1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앱실행</a:t>
                    </a:r>
                    <a:r>
                      <a:rPr lang="ko-KR" altLang="en-US" sz="700" b="1" dirty="0">
                        <a:solidFill>
                          <a:schemeClr val="bg1">
                            <a:lumMod val="50000"/>
                          </a:schemeClr>
                        </a:solidFill>
                      </a:rPr>
                      <a:t> 마스터</a:t>
                    </a:r>
                  </a:p>
                </p:txBody>
              </p:sp>
            </p:grpSp>
            <p:pic>
              <p:nvPicPr>
                <p:cNvPr id="64" name="Picture 4" descr="C:\Users\mkkan\Downloads\4x\자산 5@4x.png">
                  <a:extLst>
                    <a:ext uri="{FF2B5EF4-FFF2-40B4-BE49-F238E27FC236}">
                      <a16:creationId xmlns:a16="http://schemas.microsoft.com/office/drawing/2014/main" id="{9649B033-2D78-CAE2-B433-9F27ED0A77C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duotone>
                    <a:prstClr val="black"/>
                    <a:schemeClr val="tx2">
                      <a:tint val="45000"/>
                      <a:satMod val="400000"/>
                    </a:schemeClr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184210" y="4131649"/>
                  <a:ext cx="482431" cy="474435"/>
                </a:xfrm>
                <a:prstGeom prst="rect">
                  <a:avLst/>
                </a:prstGeom>
                <a:noFill/>
              </p:spPr>
            </p:pic>
            <p:graphicFrame>
              <p:nvGraphicFramePr>
                <p:cNvPr id="65" name="개체 64">
                  <a:extLst>
                    <a:ext uri="{FF2B5EF4-FFF2-40B4-BE49-F238E27FC236}">
                      <a16:creationId xmlns:a16="http://schemas.microsoft.com/office/drawing/2014/main" id="{A6067566-64EF-14D0-9240-53DA1CEA752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71640318"/>
                    </p:ext>
                  </p:extLst>
                </p:nvPr>
              </p:nvGraphicFramePr>
              <p:xfrm>
                <a:off x="496784" y="4176369"/>
                <a:ext cx="453600" cy="453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Image" r:id="rId12" imgW="850680" imgH="850680" progId="Photoshop.Image.24">
                        <p:embed/>
                      </p:oleObj>
                    </mc:Choice>
                    <mc:Fallback>
                      <p:oleObj name="Image" r:id="rId12" imgW="850680" imgH="850680" progId="Photoshop.Image.24">
                        <p:embed/>
                        <p:pic>
                          <p:nvPicPr>
                            <p:cNvPr id="1027" name="개체 1026">
                              <a:extLst>
                                <a:ext uri="{FF2B5EF4-FFF2-40B4-BE49-F238E27FC236}">
                                  <a16:creationId xmlns:a16="http://schemas.microsoft.com/office/drawing/2014/main" id="{8EDB81EC-6C63-0C80-47DD-80F05A352DD6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96784" y="4176369"/>
                              <a:ext cx="453600" cy="4536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개체 66">
                  <a:extLst>
                    <a:ext uri="{FF2B5EF4-FFF2-40B4-BE49-F238E27FC236}">
                      <a16:creationId xmlns:a16="http://schemas.microsoft.com/office/drawing/2014/main" id="{4DDF6590-F118-9D7E-0F0C-FB0334C9FF8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961306259"/>
                    </p:ext>
                  </p:extLst>
                </p:nvPr>
              </p:nvGraphicFramePr>
              <p:xfrm>
                <a:off x="1339928" y="4166308"/>
                <a:ext cx="453600" cy="453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Image" r:id="rId14" imgW="850680" imgH="850680" progId="Photoshop.Image.24">
                        <p:embed/>
                      </p:oleObj>
                    </mc:Choice>
                    <mc:Fallback>
                      <p:oleObj name="Image" r:id="rId14" imgW="850680" imgH="850680" progId="Photoshop.Image.24">
                        <p:embed/>
                        <p:pic>
                          <p:nvPicPr>
                            <p:cNvPr id="1028" name="개체 1027">
                              <a:extLst>
                                <a:ext uri="{FF2B5EF4-FFF2-40B4-BE49-F238E27FC236}">
                                  <a16:creationId xmlns:a16="http://schemas.microsoft.com/office/drawing/2014/main" id="{8D19ECF6-4156-77D3-F260-164828CAE24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339928" y="4166308"/>
                              <a:ext cx="453600" cy="4536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8DCE95B-6392-23C3-F432-84AAFCA58B18}"/>
                    </a:ext>
                  </a:extLst>
                </p:cNvPr>
                <p:cNvSpPr txBox="1"/>
                <p:nvPr/>
              </p:nvSpPr>
              <p:spPr>
                <a:xfrm>
                  <a:off x="1179478" y="4589438"/>
                  <a:ext cx="777610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700" b="1" dirty="0"/>
                    <a:t>앱 </a:t>
                  </a:r>
                  <a:r>
                    <a:rPr lang="en-US" altLang="ko-KR" sz="700" b="1" dirty="0"/>
                    <a:t>10</a:t>
                  </a:r>
                  <a:r>
                    <a:rPr lang="ko-KR" altLang="en-US" sz="700" b="1" dirty="0"/>
                    <a:t>회 실행</a:t>
                  </a:r>
                  <a:endParaRPr lang="en-US" altLang="ko-KR" sz="700" b="1" dirty="0"/>
                </a:p>
              </p:txBody>
            </p:sp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56540B0C-B32E-778B-1D24-54277ECFB797}"/>
                  </a:ext>
                </a:extLst>
              </p:cNvPr>
              <p:cNvGrpSpPr/>
              <p:nvPr/>
            </p:nvGrpSpPr>
            <p:grpSpPr>
              <a:xfrm>
                <a:off x="197858" y="4903636"/>
                <a:ext cx="2682089" cy="1060284"/>
                <a:chOff x="192345" y="2709332"/>
                <a:chExt cx="2682089" cy="1060284"/>
              </a:xfrm>
            </p:grpSpPr>
            <p:sp>
              <p:nvSpPr>
                <p:cNvPr id="78" name="사각형: 둥근 모서리 77">
                  <a:extLst>
                    <a:ext uri="{FF2B5EF4-FFF2-40B4-BE49-F238E27FC236}">
                      <a16:creationId xmlns:a16="http://schemas.microsoft.com/office/drawing/2014/main" id="{1C0E0088-05EA-9760-4BAD-E4A64EA81602}"/>
                    </a:ext>
                  </a:extLst>
                </p:cNvPr>
                <p:cNvSpPr/>
                <p:nvPr/>
              </p:nvSpPr>
              <p:spPr>
                <a:xfrm>
                  <a:off x="203200" y="2709332"/>
                  <a:ext cx="2671234" cy="1060284"/>
                </a:xfrm>
                <a:prstGeom prst="roundRect">
                  <a:avLst>
                    <a:gd name="adj" fmla="val 168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68D5A29-0EEE-4F38-7515-6FBA8D82049C}"/>
                    </a:ext>
                  </a:extLst>
                </p:cNvPr>
                <p:cNvSpPr txBox="1"/>
                <p:nvPr/>
              </p:nvSpPr>
              <p:spPr>
                <a:xfrm>
                  <a:off x="358535" y="3483131"/>
                  <a:ext cx="677352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700" b="1" dirty="0"/>
                    <a:t>여행의 시작</a:t>
                  </a:r>
                  <a:endParaRPr lang="en-US" altLang="ko-KR" sz="700" b="1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E1FBE68-78BD-49AA-3F4B-9BBD3C7DB75E}"/>
                    </a:ext>
                  </a:extLst>
                </p:cNvPr>
                <p:cNvSpPr txBox="1"/>
                <p:nvPr/>
              </p:nvSpPr>
              <p:spPr>
                <a:xfrm>
                  <a:off x="192345" y="2721017"/>
                  <a:ext cx="1255182" cy="2308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900" b="1" dirty="0"/>
                    <a:t>앱 실행</a:t>
                  </a: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81B0246-E33C-F221-10F5-49F6E67CF5D4}"/>
                    </a:ext>
                  </a:extLst>
                </p:cNvPr>
                <p:cNvSpPr txBox="1"/>
                <p:nvPr/>
              </p:nvSpPr>
              <p:spPr>
                <a:xfrm>
                  <a:off x="2026490" y="3474665"/>
                  <a:ext cx="813892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7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코스 제작 </a:t>
                  </a:r>
                  <a:r>
                    <a:rPr lang="en-US" altLang="ko-KR" sz="7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10</a:t>
                  </a:r>
                  <a:r>
                    <a:rPr lang="ko-KR" altLang="en-US" sz="700" b="1" dirty="0">
                      <a:solidFill>
                        <a:schemeClr val="bg1">
                          <a:lumMod val="50000"/>
                        </a:schemeClr>
                      </a:solidFill>
                    </a:rPr>
                    <a:t>회</a:t>
                  </a:r>
                </a:p>
              </p:txBody>
            </p: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85CB641-5217-F91F-A52A-3D161C7458DF}"/>
                  </a:ext>
                </a:extLst>
              </p:cNvPr>
              <p:cNvSpPr txBox="1"/>
              <p:nvPr/>
            </p:nvSpPr>
            <p:spPr>
              <a:xfrm>
                <a:off x="1179478" y="5676939"/>
                <a:ext cx="777610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700" b="1" dirty="0"/>
                  <a:t>코스 제작 </a:t>
                </a:r>
                <a:r>
                  <a:rPr lang="en-US" altLang="ko-KR" sz="700" b="1" dirty="0"/>
                  <a:t>5</a:t>
                </a:r>
                <a:r>
                  <a:rPr lang="ko-KR" altLang="en-US" sz="700" b="1" dirty="0"/>
                  <a:t>회</a:t>
                </a:r>
                <a:endParaRPr lang="en-US" altLang="ko-KR" sz="700" b="1" dirty="0"/>
              </a:p>
            </p:txBody>
          </p:sp>
          <p:graphicFrame>
            <p:nvGraphicFramePr>
              <p:cNvPr id="91" name="개체 90">
                <a:extLst>
                  <a:ext uri="{FF2B5EF4-FFF2-40B4-BE49-F238E27FC236}">
                    <a16:creationId xmlns:a16="http://schemas.microsoft.com/office/drawing/2014/main" id="{CA10FD57-85CB-7BC2-A373-F4A4336246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5488792"/>
                  </p:ext>
                </p:extLst>
              </p:nvPr>
            </p:nvGraphicFramePr>
            <p:xfrm>
              <a:off x="1334711" y="5233400"/>
              <a:ext cx="453600" cy="453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" r:id="rId16" imgW="850680" imgH="850680" progId="Photoshop.Image.24">
                      <p:embed/>
                    </p:oleObj>
                  </mc:Choice>
                  <mc:Fallback>
                    <p:oleObj name="Image" r:id="rId16" imgW="850680" imgH="850680" progId="Photoshop.Image.24">
                      <p:embed/>
                      <p:pic>
                        <p:nvPicPr>
                          <p:cNvPr id="1044" name="개체 1043">
                            <a:extLst>
                              <a:ext uri="{FF2B5EF4-FFF2-40B4-BE49-F238E27FC236}">
                                <a16:creationId xmlns:a16="http://schemas.microsoft.com/office/drawing/2014/main" id="{F8B32C0D-82BD-D0A6-9F39-ED70A91DB0A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7"/>
                          <a:stretch>
                            <a:fillRect/>
                          </a:stretch>
                        </p:blipFill>
                        <p:spPr>
                          <a:xfrm>
                            <a:off x="1334711" y="5233400"/>
                            <a:ext cx="453600" cy="453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4" name="개체 93">
                <a:extLst>
                  <a:ext uri="{FF2B5EF4-FFF2-40B4-BE49-F238E27FC236}">
                    <a16:creationId xmlns:a16="http://schemas.microsoft.com/office/drawing/2014/main" id="{278EDB7C-425E-2FED-4117-01020E9E71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3154191"/>
                  </p:ext>
                </p:extLst>
              </p:nvPr>
            </p:nvGraphicFramePr>
            <p:xfrm>
              <a:off x="482186" y="5241828"/>
              <a:ext cx="453600" cy="453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" r:id="rId18" imgW="850680" imgH="850680" progId="Photoshop.Image.24">
                      <p:embed/>
                    </p:oleObj>
                  </mc:Choice>
                  <mc:Fallback>
                    <p:oleObj name="Image" r:id="rId18" imgW="850680" imgH="850680" progId="Photoshop.Image.24">
                      <p:embed/>
                      <p:pic>
                        <p:nvPicPr>
                          <p:cNvPr id="1047" name="개체 1046">
                            <a:extLst>
                              <a:ext uri="{FF2B5EF4-FFF2-40B4-BE49-F238E27FC236}">
                                <a16:creationId xmlns:a16="http://schemas.microsoft.com/office/drawing/2014/main" id="{50B89142-1B1B-0F03-6A54-6A4864F2B50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9"/>
                          <a:stretch>
                            <a:fillRect/>
                          </a:stretch>
                        </p:blipFill>
                        <p:spPr>
                          <a:xfrm>
                            <a:off x="482186" y="5241828"/>
                            <a:ext cx="453600" cy="4536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08" name="그룹 107">
                <a:extLst>
                  <a:ext uri="{FF2B5EF4-FFF2-40B4-BE49-F238E27FC236}">
                    <a16:creationId xmlns:a16="http://schemas.microsoft.com/office/drawing/2014/main" id="{6BD13E72-2903-8847-9B8F-C758B2725732}"/>
                  </a:ext>
                </a:extLst>
              </p:cNvPr>
              <p:cNvGrpSpPr/>
              <p:nvPr/>
            </p:nvGrpSpPr>
            <p:grpSpPr>
              <a:xfrm>
                <a:off x="2212321" y="5227685"/>
                <a:ext cx="456004" cy="453600"/>
                <a:chOff x="5237115" y="3972921"/>
                <a:chExt cx="456004" cy="453600"/>
              </a:xfrm>
            </p:grpSpPr>
            <p:graphicFrame>
              <p:nvGraphicFramePr>
                <p:cNvPr id="109" name="개체 108">
                  <a:extLst>
                    <a:ext uri="{FF2B5EF4-FFF2-40B4-BE49-F238E27FC236}">
                      <a16:creationId xmlns:a16="http://schemas.microsoft.com/office/drawing/2014/main" id="{A8150644-D17B-DE81-A911-2BB5DFD8C36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078200685"/>
                    </p:ext>
                  </p:extLst>
                </p:nvPr>
              </p:nvGraphicFramePr>
              <p:xfrm>
                <a:off x="5239519" y="3972921"/>
                <a:ext cx="453600" cy="453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Image" r:id="rId20" imgW="850680" imgH="850680" progId="Photoshop.Image.24">
                        <p:embed/>
                      </p:oleObj>
                    </mc:Choice>
                    <mc:Fallback>
                      <p:oleObj name="Image" r:id="rId20" imgW="850680" imgH="850680" progId="Photoshop.Image.24">
                        <p:embed/>
                        <p:pic>
                          <p:nvPicPr>
                            <p:cNvPr id="1046" name="개체 1045">
                              <a:extLst>
                                <a:ext uri="{FF2B5EF4-FFF2-40B4-BE49-F238E27FC236}">
                                  <a16:creationId xmlns:a16="http://schemas.microsoft.com/office/drawing/2014/main" id="{6490C6DA-B16B-5A83-03F2-3BA44C4D1672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239519" y="3972921"/>
                              <a:ext cx="453600" cy="4536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024" name="타원 1023">
                  <a:extLst>
                    <a:ext uri="{FF2B5EF4-FFF2-40B4-BE49-F238E27FC236}">
                      <a16:creationId xmlns:a16="http://schemas.microsoft.com/office/drawing/2014/main" id="{1C149105-0F57-B6F1-008C-8EA51ECDB64A}"/>
                    </a:ext>
                  </a:extLst>
                </p:cNvPr>
                <p:cNvSpPr/>
                <p:nvPr/>
              </p:nvSpPr>
              <p:spPr>
                <a:xfrm>
                  <a:off x="5237115" y="3973180"/>
                  <a:ext cx="449580" cy="449580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25" name="직사각형 1024">
                <a:extLst>
                  <a:ext uri="{FF2B5EF4-FFF2-40B4-BE49-F238E27FC236}">
                    <a16:creationId xmlns:a16="http://schemas.microsoft.com/office/drawing/2014/main" id="{792D3CE3-31CC-671A-31D5-A5E649F6FC44}"/>
                  </a:ext>
                </a:extLst>
              </p:cNvPr>
              <p:cNvSpPr/>
              <p:nvPr/>
            </p:nvSpPr>
            <p:spPr>
              <a:xfrm>
                <a:off x="2474575" y="2763349"/>
                <a:ext cx="403562" cy="1456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2/2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7" name="직사각형 1026">
                <a:extLst>
                  <a:ext uri="{FF2B5EF4-FFF2-40B4-BE49-F238E27FC236}">
                    <a16:creationId xmlns:a16="http://schemas.microsoft.com/office/drawing/2014/main" id="{26309C62-3514-6B6E-610C-75E53ECAA9C2}"/>
                  </a:ext>
                </a:extLst>
              </p:cNvPr>
              <p:cNvSpPr/>
              <p:nvPr/>
            </p:nvSpPr>
            <p:spPr>
              <a:xfrm>
                <a:off x="2487457" y="3859310"/>
                <a:ext cx="403562" cy="1456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2/3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8" name="직사각형 1027">
                <a:extLst>
                  <a:ext uri="{FF2B5EF4-FFF2-40B4-BE49-F238E27FC236}">
                    <a16:creationId xmlns:a16="http://schemas.microsoft.com/office/drawing/2014/main" id="{EE9AD808-B775-DADD-F1BB-77737C062C75}"/>
                  </a:ext>
                </a:extLst>
              </p:cNvPr>
              <p:cNvSpPr/>
              <p:nvPr/>
            </p:nvSpPr>
            <p:spPr>
              <a:xfrm>
                <a:off x="2485081" y="4955595"/>
                <a:ext cx="403562" cy="1456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>
                    <a:solidFill>
                      <a:schemeClr val="tx1"/>
                    </a:solidFill>
                  </a:rPr>
                  <a:t>2/5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C4E3866F-0AFE-1C21-4DFC-FA0FFEC5F302}"/>
                </a:ext>
              </a:extLst>
            </p:cNvPr>
            <p:cNvSpPr/>
            <p:nvPr/>
          </p:nvSpPr>
          <p:spPr>
            <a:xfrm>
              <a:off x="166644" y="746760"/>
              <a:ext cx="2712116" cy="321284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1042" name="더하기 기호 1041">
              <a:extLst>
                <a:ext uri="{FF2B5EF4-FFF2-40B4-BE49-F238E27FC236}">
                  <a16:creationId xmlns:a16="http://schemas.microsoft.com/office/drawing/2014/main" id="{30B6841B-FB9F-951D-A6A9-16D1FE21BB92}"/>
                </a:ext>
              </a:extLst>
            </p:cNvPr>
            <p:cNvSpPr/>
            <p:nvPr/>
          </p:nvSpPr>
          <p:spPr>
            <a:xfrm>
              <a:off x="1877060" y="1571495"/>
              <a:ext cx="279400" cy="279400"/>
            </a:xfrm>
            <a:prstGeom prst="mathPlus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3" name="더하기 기호 1042">
              <a:extLst>
                <a:ext uri="{FF2B5EF4-FFF2-40B4-BE49-F238E27FC236}">
                  <a16:creationId xmlns:a16="http://schemas.microsoft.com/office/drawing/2014/main" id="{3BD6DEDC-0567-E78E-5862-FA5EDCF19930}"/>
                </a:ext>
              </a:extLst>
            </p:cNvPr>
            <p:cNvSpPr/>
            <p:nvPr/>
          </p:nvSpPr>
          <p:spPr>
            <a:xfrm>
              <a:off x="2397894" y="1571495"/>
              <a:ext cx="279400" cy="279400"/>
            </a:xfrm>
            <a:prstGeom prst="mathPlus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46" name="직선 연결선 1045">
              <a:extLst>
                <a:ext uri="{FF2B5EF4-FFF2-40B4-BE49-F238E27FC236}">
                  <a16:creationId xmlns:a16="http://schemas.microsoft.com/office/drawing/2014/main" id="{F291DF8C-C540-0B9F-0EF1-9E8D4F5DA1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087" y="4050454"/>
              <a:ext cx="2463980" cy="1391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직선 연결선 1046">
              <a:extLst>
                <a:ext uri="{FF2B5EF4-FFF2-40B4-BE49-F238E27FC236}">
                  <a16:creationId xmlns:a16="http://schemas.microsoft.com/office/drawing/2014/main" id="{9E43F00D-DEA4-2920-ED76-1BA7894480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014" y="5142880"/>
              <a:ext cx="2463980" cy="13916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0" name="타원 1039">
            <a:extLst>
              <a:ext uri="{FF2B5EF4-FFF2-40B4-BE49-F238E27FC236}">
                <a16:creationId xmlns:a16="http://schemas.microsoft.com/office/drawing/2014/main" id="{419F177E-F757-6E2E-4C85-41935232196A}"/>
              </a:ext>
            </a:extLst>
          </p:cNvPr>
          <p:cNvSpPr/>
          <p:nvPr/>
        </p:nvSpPr>
        <p:spPr>
          <a:xfrm>
            <a:off x="808624" y="82243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41" name="직선 화살표 연결선 1040">
            <a:extLst>
              <a:ext uri="{FF2B5EF4-FFF2-40B4-BE49-F238E27FC236}">
                <a16:creationId xmlns:a16="http://schemas.microsoft.com/office/drawing/2014/main" id="{231DDDB0-C1A3-2B47-92FA-D8F622B26D68}"/>
              </a:ext>
            </a:extLst>
          </p:cNvPr>
          <p:cNvCxnSpPr>
            <a:cxnSpLocks/>
            <a:stCxn id="1040" idx="5"/>
          </p:cNvCxnSpPr>
          <p:nvPr/>
        </p:nvCxnSpPr>
        <p:spPr>
          <a:xfrm>
            <a:off x="1027161" y="1040972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9" name="직사각형 1038">
            <a:extLst>
              <a:ext uri="{FF2B5EF4-FFF2-40B4-BE49-F238E27FC236}">
                <a16:creationId xmlns:a16="http://schemas.microsoft.com/office/drawing/2014/main" id="{5590105C-3C80-7F91-F5F3-CC49D33772B2}"/>
              </a:ext>
            </a:extLst>
          </p:cNvPr>
          <p:cNvSpPr/>
          <p:nvPr/>
        </p:nvSpPr>
        <p:spPr>
          <a:xfrm>
            <a:off x="168067" y="1386789"/>
            <a:ext cx="2712116" cy="523393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4310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1-2. </a:t>
            </a:r>
            <a:r>
              <a:rPr lang="ko-KR" altLang="en-US" sz="1100" b="1" dirty="0">
                <a:solidFill>
                  <a:schemeClr val="tx1"/>
                </a:solidFill>
              </a:rPr>
              <a:t>장착된 배지 정보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사용자가 현재 설정한 배지 정보를 표시하는 영역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장착된 배지 정보를 표시하고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해제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할 수 있는 기능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해당</a:t>
            </a:r>
            <a:r>
              <a:rPr lang="en-US" altLang="ko-KR" sz="1100" dirty="0">
                <a:solidFill>
                  <a:schemeClr val="tx1"/>
                </a:solidFill>
              </a:rPr>
              <a:t>UI</a:t>
            </a:r>
            <a:r>
              <a:rPr lang="ko-KR" altLang="en-US" sz="1100" dirty="0">
                <a:solidFill>
                  <a:schemeClr val="tx1"/>
                </a:solidFill>
              </a:rPr>
              <a:t>에서 설정한 배지 정보는 기존 서비스와 연동되어 표시됨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다음과 같은 기능으로 구성됨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57">
            <a:extLst>
              <a:ext uri="{FF2B5EF4-FFF2-40B4-BE49-F238E27FC236}">
                <a16:creationId xmlns:a16="http://schemas.microsoft.com/office/drawing/2014/main" id="{11953B10-E909-1A72-0D5E-6449933D8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067894"/>
              </p:ext>
            </p:extLst>
          </p:nvPr>
        </p:nvGraphicFramePr>
        <p:xfrm>
          <a:off x="7198795" y="2079193"/>
          <a:ext cx="4891605" cy="1880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장착 배지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장착된 배지 이미지 아이콘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 까지 장착할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장착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배지가 장착된 상태에서만 해당 영역에 표시됨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장착된 배지가 해제되고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빈슬롯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으로 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모바일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서비스를 고려하여 버튼 식별 및 터치가 어려울 경우 배지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터치시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해제될 수 있도록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디자인시 고려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빈슬롯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배지를 장착하지 않은 슬롯 상태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왼쪽 보기 이미지와 같이 간단한 이미지 아이콘으로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빈슬롯임을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표현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3143D8-F94C-0EDB-DD35-D8AB1CC3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32F86D29-84E9-7944-0C2A-9CF82EEB78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5" y="746932"/>
            <a:ext cx="2786113" cy="5870957"/>
          </a:xfrm>
          <a:prstGeom prst="rect">
            <a:avLst/>
          </a:prstGeom>
        </p:spPr>
      </p:pic>
      <p:sp>
        <p:nvSpPr>
          <p:cNvPr id="71" name="직사각형 70">
            <a:extLst>
              <a:ext uri="{FF2B5EF4-FFF2-40B4-BE49-F238E27FC236}">
                <a16:creationId xmlns:a16="http://schemas.microsoft.com/office/drawing/2014/main" id="{ACC4E716-0EB5-9077-2057-0952825DFA46}"/>
              </a:ext>
            </a:extLst>
          </p:cNvPr>
          <p:cNvSpPr/>
          <p:nvPr/>
        </p:nvSpPr>
        <p:spPr>
          <a:xfrm>
            <a:off x="166644" y="746759"/>
            <a:ext cx="2712116" cy="6700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5883FFF3-B391-3B7B-B1B3-000071E44936}"/>
              </a:ext>
            </a:extLst>
          </p:cNvPr>
          <p:cNvSpPr/>
          <p:nvPr/>
        </p:nvSpPr>
        <p:spPr>
          <a:xfrm>
            <a:off x="179423" y="2131683"/>
            <a:ext cx="2712116" cy="448903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8090B230-68E3-A7BD-C2A9-ACA76A917D2F}"/>
              </a:ext>
            </a:extLst>
          </p:cNvPr>
          <p:cNvSpPr/>
          <p:nvPr/>
        </p:nvSpPr>
        <p:spPr>
          <a:xfrm>
            <a:off x="473668" y="118969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43876F1-95B1-07F1-B50C-4A7959E59860}"/>
              </a:ext>
            </a:extLst>
          </p:cNvPr>
          <p:cNvCxnSpPr>
            <a:cxnSpLocks/>
            <a:stCxn id="74" idx="5"/>
          </p:cNvCxnSpPr>
          <p:nvPr/>
        </p:nvCxnSpPr>
        <p:spPr>
          <a:xfrm>
            <a:off x="692205" y="1408229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2">
            <a:extLst>
              <a:ext uri="{FF2B5EF4-FFF2-40B4-BE49-F238E27FC236}">
                <a16:creationId xmlns:a16="http://schemas.microsoft.com/office/drawing/2014/main" id="{1B850372-3250-2682-BFEE-18645BA73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825" b="35965" l="21277" r="37057">
                        <a14:foregroundMark x1="26241" y1="24737" x2="26241" y2="24737"/>
                        <a14:foregroundMark x1="26418" y1="23158" x2="26418" y2="23158"/>
                        <a14:foregroundMark x1="31028" y1="21053" x2="31028" y2="21053"/>
                        <a14:foregroundMark x1="32447" y1="21228" x2="32447" y2="21228"/>
                        <a14:foregroundMark x1="34397" y1="22632" x2="34397" y2="22632"/>
                        <a14:foregroundMark x1="35638" y1="24561" x2="35638" y2="24561"/>
                        <a14:foregroundMark x1="21277" y1="28947" x2="21277" y2="28947"/>
                        <a14:foregroundMark x1="24823" y1="21754" x2="24823" y2="21754"/>
                        <a14:foregroundMark x1="24468" y1="21754" x2="24468" y2="21754"/>
                        <a14:foregroundMark x1="27305" y1="35965" x2="27305" y2="35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7848" r="60807" b="62222"/>
          <a:stretch/>
        </p:blipFill>
        <p:spPr bwMode="auto">
          <a:xfrm>
            <a:off x="745716" y="2596875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7" name="개체 76">
            <a:extLst>
              <a:ext uri="{FF2B5EF4-FFF2-40B4-BE49-F238E27FC236}">
                <a16:creationId xmlns:a16="http://schemas.microsoft.com/office/drawing/2014/main" id="{3F22B6DD-EDA0-AB9C-8B82-0A332EBFDD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59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8" imgW="850680" imgH="850680" progId="Photoshop.Image.24">
                  <p:embed/>
                </p:oleObj>
              </mc:Choice>
              <mc:Fallback>
                <p:oleObj name="Image" r:id="rId8" imgW="850680" imgH="850680" progId="Photoshop.Image.24">
                  <p:embed/>
                  <p:pic>
                    <p:nvPicPr>
                      <p:cNvPr id="97" name="개체 96">
                        <a:extLst>
                          <a:ext uri="{FF2B5EF4-FFF2-40B4-BE49-F238E27FC236}">
                            <a16:creationId xmlns:a16="http://schemas.microsoft.com/office/drawing/2014/main" id="{5C50B37C-A71E-5DCE-BC35-997159FE0E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7259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타원 77">
            <a:extLst>
              <a:ext uri="{FF2B5EF4-FFF2-40B4-BE49-F238E27FC236}">
                <a16:creationId xmlns:a16="http://schemas.microsoft.com/office/drawing/2014/main" id="{F46160D8-869D-31C0-B780-3637DBE68383}"/>
              </a:ext>
            </a:extLst>
          </p:cNvPr>
          <p:cNvSpPr/>
          <p:nvPr/>
        </p:nvSpPr>
        <p:spPr>
          <a:xfrm>
            <a:off x="786128" y="3199639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6286206-E6B3-3F47-B8C6-431E7014CB38}"/>
              </a:ext>
            </a:extLst>
          </p:cNvPr>
          <p:cNvGrpSpPr/>
          <p:nvPr/>
        </p:nvGrpSpPr>
        <p:grpSpPr>
          <a:xfrm>
            <a:off x="622413" y="2343525"/>
            <a:ext cx="4590334" cy="1371167"/>
            <a:chOff x="3465730" y="2343525"/>
            <a:chExt cx="4590334" cy="1371167"/>
          </a:xfrm>
        </p:grpSpPr>
        <p:graphicFrame>
          <p:nvGraphicFramePr>
            <p:cNvPr id="80" name="개체 79">
              <a:extLst>
                <a:ext uri="{FF2B5EF4-FFF2-40B4-BE49-F238E27FC236}">
                  <a16:creationId xmlns:a16="http://schemas.microsoft.com/office/drawing/2014/main" id="{66D20CE0-2FC8-7738-164B-9642A86069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64215" y="2685855"/>
            <a:ext cx="433571" cy="433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0" imgW="850680" imgH="850680" progId="Photoshop.Image.24">
                    <p:embed/>
                  </p:oleObj>
                </mc:Choice>
                <mc:Fallback>
                  <p:oleObj name="Image" r:id="rId10" imgW="850680" imgH="850680" progId="Photoshop.Image.24">
                    <p:embed/>
                    <p:pic>
                      <p:nvPicPr>
                        <p:cNvPr id="92" name="개체 91">
                          <a:extLst>
                            <a:ext uri="{FF2B5EF4-FFF2-40B4-BE49-F238E27FC236}">
                              <a16:creationId xmlns:a16="http://schemas.microsoft.com/office/drawing/2014/main" id="{A5583575-C5F1-8EEB-C740-8266CFA085A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3764215" y="2685855"/>
                          <a:ext cx="433571" cy="4335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개체 82">
              <a:extLst>
                <a:ext uri="{FF2B5EF4-FFF2-40B4-BE49-F238E27FC236}">
                  <a16:creationId xmlns:a16="http://schemas.microsoft.com/office/drawing/2014/main" id="{19A06467-B881-6CAF-23EB-666A98BFFD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67889" y="2655920"/>
            <a:ext cx="453231" cy="453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2" imgW="850680" imgH="850680" progId="Photoshop.Image.24">
                    <p:embed/>
                  </p:oleObj>
                </mc:Choice>
                <mc:Fallback>
                  <p:oleObj name="Image" r:id="rId12" imgW="850680" imgH="850680" progId="Photoshop.Image.24">
                    <p:embed/>
                    <p:pic>
                      <p:nvPicPr>
                        <p:cNvPr id="95" name="개체 94">
                          <a:extLst>
                            <a:ext uri="{FF2B5EF4-FFF2-40B4-BE49-F238E27FC236}">
                              <a16:creationId xmlns:a16="http://schemas.microsoft.com/office/drawing/2014/main" id="{4545EA9D-6D43-F41A-181B-B00D8BB5B42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267889" y="2655920"/>
                          <a:ext cx="453231" cy="4532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DA12248B-E571-C421-0229-1B54CCEB5CF4}"/>
                </a:ext>
              </a:extLst>
            </p:cNvPr>
            <p:cNvSpPr/>
            <p:nvPr/>
          </p:nvSpPr>
          <p:spPr>
            <a:xfrm>
              <a:off x="4272020" y="2660098"/>
              <a:ext cx="449580" cy="44958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90" name="개체 89">
              <a:extLst>
                <a:ext uri="{FF2B5EF4-FFF2-40B4-BE49-F238E27FC236}">
                  <a16:creationId xmlns:a16="http://schemas.microsoft.com/office/drawing/2014/main" id="{EF460E0D-E915-9A29-FEB9-6F61CEDE74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04497" y="2655920"/>
            <a:ext cx="474936" cy="474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4" imgW="850680" imgH="850680" progId="Photoshop.Image.24">
                    <p:embed/>
                  </p:oleObj>
                </mc:Choice>
                <mc:Fallback>
                  <p:oleObj name="Image" r:id="rId14" imgW="850680" imgH="850680" progId="Photoshop.Image.24">
                    <p:embed/>
                    <p:pic>
                      <p:nvPicPr>
                        <p:cNvPr id="96" name="개체 95">
                          <a:extLst>
                            <a:ext uri="{FF2B5EF4-FFF2-40B4-BE49-F238E27FC236}">
                              <a16:creationId xmlns:a16="http://schemas.microsoft.com/office/drawing/2014/main" id="{C0A4D9FB-5689-1BCF-2623-8E5C60468F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804497" y="2655920"/>
                          <a:ext cx="474936" cy="4749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608157BB-F52E-D639-3483-F619637A4EE8}"/>
                </a:ext>
              </a:extLst>
            </p:cNvPr>
            <p:cNvSpPr/>
            <p:nvPr/>
          </p:nvSpPr>
          <p:spPr>
            <a:xfrm>
              <a:off x="4812412" y="2663000"/>
              <a:ext cx="449580" cy="44958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94" name="개체 93">
              <a:extLst>
                <a:ext uri="{FF2B5EF4-FFF2-40B4-BE49-F238E27FC236}">
                  <a16:creationId xmlns:a16="http://schemas.microsoft.com/office/drawing/2014/main" id="{F599C770-0B5C-AAC8-43B2-A955C3DD81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67704" y="3195619"/>
            <a:ext cx="453600" cy="45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6" imgW="850680" imgH="850680" progId="Photoshop.Image.24">
                    <p:embed/>
                  </p:oleObj>
                </mc:Choice>
                <mc:Fallback>
                  <p:oleObj name="Image" r:id="rId16" imgW="850680" imgH="850680" progId="Photoshop.Image.24">
                    <p:embed/>
                    <p:pic>
                      <p:nvPicPr>
                        <p:cNvPr id="104" name="개체 103">
                          <a:extLst>
                            <a:ext uri="{FF2B5EF4-FFF2-40B4-BE49-F238E27FC236}">
                              <a16:creationId xmlns:a16="http://schemas.microsoft.com/office/drawing/2014/main" id="{E6B7D6EF-EDD8-F937-67E5-EA5D534C68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4267704" y="3195619"/>
                          <a:ext cx="453600" cy="453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8" name="개체 107">
              <a:extLst>
                <a:ext uri="{FF2B5EF4-FFF2-40B4-BE49-F238E27FC236}">
                  <a16:creationId xmlns:a16="http://schemas.microsoft.com/office/drawing/2014/main" id="{6BEFC997-A74E-8D69-2D08-2F708152E8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4200" y="3195619"/>
            <a:ext cx="453600" cy="45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8" imgW="850680" imgH="850680" progId="Photoshop.Image.24">
                    <p:embed/>
                  </p:oleObj>
                </mc:Choice>
                <mc:Fallback>
                  <p:oleObj name="Image" r:id="rId18" imgW="850680" imgH="850680" progId="Photoshop.Image.24">
                    <p:embed/>
                    <p:pic>
                      <p:nvPicPr>
                        <p:cNvPr id="105" name="개체 104">
                          <a:extLst>
                            <a:ext uri="{FF2B5EF4-FFF2-40B4-BE49-F238E27FC236}">
                              <a16:creationId xmlns:a16="http://schemas.microsoft.com/office/drawing/2014/main" id="{2B298876-8501-6367-A695-791BA834DFD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3754200" y="3195619"/>
                          <a:ext cx="453600" cy="453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9" name="개체 108">
              <a:extLst>
                <a:ext uri="{FF2B5EF4-FFF2-40B4-BE49-F238E27FC236}">
                  <a16:creationId xmlns:a16="http://schemas.microsoft.com/office/drawing/2014/main" id="{45D8D779-363B-AB80-46E0-AB6A1DD0A9B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812412" y="3195619"/>
            <a:ext cx="453600" cy="45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20" imgW="850680" imgH="850680" progId="Photoshop.Image.24">
                    <p:embed/>
                  </p:oleObj>
                </mc:Choice>
                <mc:Fallback>
                  <p:oleObj name="Image" r:id="rId20" imgW="850680" imgH="850680" progId="Photoshop.Image.24">
                    <p:embed/>
                    <p:pic>
                      <p:nvPicPr>
                        <p:cNvPr id="107" name="개체 106">
                          <a:extLst>
                            <a:ext uri="{FF2B5EF4-FFF2-40B4-BE49-F238E27FC236}">
                              <a16:creationId xmlns:a16="http://schemas.microsoft.com/office/drawing/2014/main" id="{8683BC3D-C5D4-BCA8-168A-86DDB151C7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4812412" y="3195619"/>
                          <a:ext cx="453600" cy="453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4" name="타원 1023">
              <a:extLst>
                <a:ext uri="{FF2B5EF4-FFF2-40B4-BE49-F238E27FC236}">
                  <a16:creationId xmlns:a16="http://schemas.microsoft.com/office/drawing/2014/main" id="{7958BC2E-96D2-3A79-22C7-F8D66B84690A}"/>
                </a:ext>
              </a:extLst>
            </p:cNvPr>
            <p:cNvSpPr/>
            <p:nvPr/>
          </p:nvSpPr>
          <p:spPr>
            <a:xfrm>
              <a:off x="4280356" y="3193301"/>
              <a:ext cx="449580" cy="44958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5" name="직사각형 1024">
              <a:extLst>
                <a:ext uri="{FF2B5EF4-FFF2-40B4-BE49-F238E27FC236}">
                  <a16:creationId xmlns:a16="http://schemas.microsoft.com/office/drawing/2014/main" id="{A1EDBE11-FC4A-5E12-7356-835FE69751F0}"/>
                </a:ext>
              </a:extLst>
            </p:cNvPr>
            <p:cNvSpPr/>
            <p:nvPr/>
          </p:nvSpPr>
          <p:spPr>
            <a:xfrm>
              <a:off x="3617553" y="2462873"/>
              <a:ext cx="4438511" cy="1251819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7" name="그룹 1026">
              <a:extLst>
                <a:ext uri="{FF2B5EF4-FFF2-40B4-BE49-F238E27FC236}">
                  <a16:creationId xmlns:a16="http://schemas.microsoft.com/office/drawing/2014/main" id="{51963301-FE6D-9BFB-6E2F-7D47BB050540}"/>
                </a:ext>
              </a:extLst>
            </p:cNvPr>
            <p:cNvGrpSpPr/>
            <p:nvPr/>
          </p:nvGrpSpPr>
          <p:grpSpPr>
            <a:xfrm>
              <a:off x="3695738" y="2537132"/>
              <a:ext cx="4247387" cy="1113794"/>
              <a:chOff x="410051" y="1577210"/>
              <a:chExt cx="2509343" cy="658026"/>
            </a:xfrm>
          </p:grpSpPr>
          <p:sp>
            <p:nvSpPr>
              <p:cNvPr id="1034" name="타원 1033">
                <a:extLst>
                  <a:ext uri="{FF2B5EF4-FFF2-40B4-BE49-F238E27FC236}">
                    <a16:creationId xmlns:a16="http://schemas.microsoft.com/office/drawing/2014/main" id="{C7BE5B8B-7BD7-0A8D-EDEC-160F55F167F6}"/>
                  </a:ext>
                </a:extLst>
              </p:cNvPr>
              <p:cNvSpPr/>
              <p:nvPr/>
            </p:nvSpPr>
            <p:spPr>
              <a:xfrm>
                <a:off x="410051" y="1645920"/>
                <a:ext cx="449580" cy="4495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5" name="타원 1034">
                <a:extLst>
                  <a:ext uri="{FF2B5EF4-FFF2-40B4-BE49-F238E27FC236}">
                    <a16:creationId xmlns:a16="http://schemas.microsoft.com/office/drawing/2014/main" id="{4C364ED1-5499-6BF7-F31F-67911AC00575}"/>
                  </a:ext>
                </a:extLst>
              </p:cNvPr>
              <p:cNvSpPr/>
              <p:nvPr/>
            </p:nvSpPr>
            <p:spPr>
              <a:xfrm>
                <a:off x="924992" y="1645920"/>
                <a:ext cx="449580" cy="4495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6" name="타원 1035">
                <a:extLst>
                  <a:ext uri="{FF2B5EF4-FFF2-40B4-BE49-F238E27FC236}">
                    <a16:creationId xmlns:a16="http://schemas.microsoft.com/office/drawing/2014/main" id="{9E5A0861-1E27-2824-CD01-1F2ABD8C0B5D}"/>
                  </a:ext>
                </a:extLst>
              </p:cNvPr>
              <p:cNvSpPr/>
              <p:nvPr/>
            </p:nvSpPr>
            <p:spPr>
              <a:xfrm>
                <a:off x="1954873" y="1645920"/>
                <a:ext cx="449580" cy="4495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37" name="타원 1036">
                <a:extLst>
                  <a:ext uri="{FF2B5EF4-FFF2-40B4-BE49-F238E27FC236}">
                    <a16:creationId xmlns:a16="http://schemas.microsoft.com/office/drawing/2014/main" id="{E275A9B5-548D-A965-FBEA-CFCEDCA3E693}"/>
                  </a:ext>
                </a:extLst>
              </p:cNvPr>
              <p:cNvSpPr/>
              <p:nvPr/>
            </p:nvSpPr>
            <p:spPr>
              <a:xfrm>
                <a:off x="2469814" y="1645920"/>
                <a:ext cx="449580" cy="4495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8" name="Picture 2">
                <a:extLst>
                  <a:ext uri="{FF2B5EF4-FFF2-40B4-BE49-F238E27FC236}">
                    <a16:creationId xmlns:a16="http://schemas.microsoft.com/office/drawing/2014/main" id="{8B03E28F-0AE9-5098-C890-C313A089F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526" b="15965" l="355" r="15603">
                            <a14:foregroundMark x1="4255" y1="4561" x2="4255" y2="4561"/>
                            <a14:foregroundMark x1="2305" y1="2632" x2="2305" y2="2632"/>
                            <a14:foregroundMark x1="1950" y1="3684" x2="1950" y2="3684"/>
                            <a14:foregroundMark x1="887" y1="5789" x2="887" y2="5789"/>
                            <a14:foregroundMark x1="355" y1="9298" x2="355" y2="9298"/>
                            <a14:foregroundMark x1="1596" y1="12281" x2="1596" y2="12281"/>
                            <a14:foregroundMark x1="3546" y1="15263" x2="3546" y2="15263"/>
                            <a14:foregroundMark x1="5851" y1="15789" x2="5851" y2="15789"/>
                            <a14:foregroundMark x1="8511" y1="16140" x2="8511" y2="16140"/>
                            <a14:foregroundMark x1="11879" y1="15088" x2="11879" y2="15088"/>
                            <a14:foregroundMark x1="14539" y1="12456" x2="14539" y2="12456"/>
                            <a14:foregroundMark x1="15780" y1="8947" x2="15780" y2="8947"/>
                            <a14:foregroundMark x1="14894" y1="5263" x2="14894" y2="5263"/>
                            <a14:foregroundMark x1="12766" y1="2105" x2="12766" y2="2105"/>
                            <a14:foregroundMark x1="9752" y1="526" x2="9752" y2="526"/>
                            <a14:foregroundMark x1="4433" y1="4912" x2="4433" y2="4912"/>
                            <a14:foregroundMark x1="4965" y1="4737" x2="4965" y2="473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346" b="82713"/>
              <a:stretch/>
            </p:blipFill>
            <p:spPr bwMode="auto">
              <a:xfrm>
                <a:off x="410105" y="1643063"/>
                <a:ext cx="483478" cy="478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9" name="Picture 2">
                <a:extLst>
                  <a:ext uri="{FF2B5EF4-FFF2-40B4-BE49-F238E27FC236}">
                    <a16:creationId xmlns:a16="http://schemas.microsoft.com/office/drawing/2014/main" id="{A6F86E29-F132-F00D-6036-BB7C087031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9825" b="35965" l="21277" r="37057">
                            <a14:foregroundMark x1="26241" y1="24737" x2="26241" y2="24737"/>
                            <a14:foregroundMark x1="26418" y1="23158" x2="26418" y2="23158"/>
                            <a14:foregroundMark x1="31028" y1="21053" x2="31028" y2="21053"/>
                            <a14:foregroundMark x1="32447" y1="21228" x2="32447" y2="21228"/>
                            <a14:foregroundMark x1="34397" y1="22632" x2="34397" y2="22632"/>
                            <a14:foregroundMark x1="35638" y1="24561" x2="35638" y2="24561"/>
                            <a14:foregroundMark x1="21277" y1="28947" x2="21277" y2="28947"/>
                            <a14:foregroundMark x1="24823" y1="21754" x2="24823" y2="21754"/>
                            <a14:foregroundMark x1="24468" y1="21754" x2="24468" y2="21754"/>
                            <a14:foregroundMark x1="27305" y1="35965" x2="27305" y2="359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03" t="17848" r="60807" b="62222"/>
              <a:stretch/>
            </p:blipFill>
            <p:spPr bwMode="auto">
              <a:xfrm>
                <a:off x="893582" y="1577210"/>
                <a:ext cx="530405" cy="553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2" descr="C:\Users\mkkan\Downloads\4x\자산 3@4x.png">
                <a:extLst>
                  <a:ext uri="{FF2B5EF4-FFF2-40B4-BE49-F238E27FC236}">
                    <a16:creationId xmlns:a16="http://schemas.microsoft.com/office/drawing/2014/main" id="{3CF83C45-E991-40CE-4EDC-812B48ADD6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>
                <a:off x="1421681" y="1651370"/>
                <a:ext cx="461888" cy="461888"/>
              </a:xfrm>
              <a:prstGeom prst="rect">
                <a:avLst/>
              </a:prstGeom>
              <a:noFill/>
            </p:spPr>
          </p:pic>
          <p:grpSp>
            <p:nvGrpSpPr>
              <p:cNvPr id="1041" name="그룹 1040">
                <a:extLst>
                  <a:ext uri="{FF2B5EF4-FFF2-40B4-BE49-F238E27FC236}">
                    <a16:creationId xmlns:a16="http://schemas.microsoft.com/office/drawing/2014/main" id="{4CF67CC5-402C-B1FE-339A-F9FF0CBD8574}"/>
                  </a:ext>
                </a:extLst>
              </p:cNvPr>
              <p:cNvGrpSpPr/>
              <p:nvPr/>
            </p:nvGrpSpPr>
            <p:grpSpPr>
              <a:xfrm>
                <a:off x="465487" y="2109885"/>
                <a:ext cx="363190" cy="122153"/>
                <a:chOff x="317849" y="1957485"/>
                <a:chExt cx="363190" cy="122153"/>
              </a:xfrm>
            </p:grpSpPr>
            <p:sp>
              <p:nvSpPr>
                <p:cNvPr id="1048" name="사각형: 둥근 모서리 1047">
                  <a:extLst>
                    <a:ext uri="{FF2B5EF4-FFF2-40B4-BE49-F238E27FC236}">
                      <a16:creationId xmlns:a16="http://schemas.microsoft.com/office/drawing/2014/main" id="{0B74D486-337A-443F-4DA3-E90192AD6C64}"/>
                    </a:ext>
                  </a:extLst>
                </p:cNvPr>
                <p:cNvSpPr/>
                <p:nvPr/>
              </p:nvSpPr>
              <p:spPr>
                <a:xfrm>
                  <a:off x="356569" y="1957485"/>
                  <a:ext cx="285750" cy="12215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1049" name="사각형: 둥근 모서리 1048">
                  <a:extLst>
                    <a:ext uri="{FF2B5EF4-FFF2-40B4-BE49-F238E27FC236}">
                      <a16:creationId xmlns:a16="http://schemas.microsoft.com/office/drawing/2014/main" id="{65B455CF-3609-C32B-177F-EB0D5A411AF5}"/>
                    </a:ext>
                  </a:extLst>
                </p:cNvPr>
                <p:cNvSpPr/>
                <p:nvPr/>
              </p:nvSpPr>
              <p:spPr>
                <a:xfrm>
                  <a:off x="317849" y="1957485"/>
                  <a:ext cx="363190" cy="12215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b="1" dirty="0"/>
                    <a:t>해제</a:t>
                  </a:r>
                </a:p>
              </p:txBody>
            </p:sp>
          </p:grpSp>
          <p:grpSp>
            <p:nvGrpSpPr>
              <p:cNvPr id="1042" name="그룹 1041">
                <a:extLst>
                  <a:ext uri="{FF2B5EF4-FFF2-40B4-BE49-F238E27FC236}">
                    <a16:creationId xmlns:a16="http://schemas.microsoft.com/office/drawing/2014/main" id="{62DF59B0-307E-E542-A15F-40A2A6E1B23A}"/>
                  </a:ext>
                </a:extLst>
              </p:cNvPr>
              <p:cNvGrpSpPr/>
              <p:nvPr/>
            </p:nvGrpSpPr>
            <p:grpSpPr>
              <a:xfrm>
                <a:off x="966795" y="2109884"/>
                <a:ext cx="363190" cy="122153"/>
                <a:chOff x="317849" y="1957485"/>
                <a:chExt cx="363190" cy="122153"/>
              </a:xfrm>
            </p:grpSpPr>
            <p:sp>
              <p:nvSpPr>
                <p:cNvPr id="1046" name="사각형: 둥근 모서리 1045">
                  <a:extLst>
                    <a:ext uri="{FF2B5EF4-FFF2-40B4-BE49-F238E27FC236}">
                      <a16:creationId xmlns:a16="http://schemas.microsoft.com/office/drawing/2014/main" id="{CAF833E6-753A-70B3-5377-D0708DCB9B84}"/>
                    </a:ext>
                  </a:extLst>
                </p:cNvPr>
                <p:cNvSpPr/>
                <p:nvPr/>
              </p:nvSpPr>
              <p:spPr>
                <a:xfrm>
                  <a:off x="356569" y="1957485"/>
                  <a:ext cx="285750" cy="12215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1047" name="사각형: 둥근 모서리 1046">
                  <a:extLst>
                    <a:ext uri="{FF2B5EF4-FFF2-40B4-BE49-F238E27FC236}">
                      <a16:creationId xmlns:a16="http://schemas.microsoft.com/office/drawing/2014/main" id="{703DFE0D-09A6-86D4-A588-69626B024197}"/>
                    </a:ext>
                  </a:extLst>
                </p:cNvPr>
                <p:cNvSpPr/>
                <p:nvPr/>
              </p:nvSpPr>
              <p:spPr>
                <a:xfrm>
                  <a:off x="317849" y="1957485"/>
                  <a:ext cx="363190" cy="12215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b="1" dirty="0"/>
                    <a:t>해제</a:t>
                  </a:r>
                </a:p>
              </p:txBody>
            </p:sp>
          </p:grpSp>
          <p:grpSp>
            <p:nvGrpSpPr>
              <p:cNvPr id="1043" name="그룹 1042">
                <a:extLst>
                  <a:ext uri="{FF2B5EF4-FFF2-40B4-BE49-F238E27FC236}">
                    <a16:creationId xmlns:a16="http://schemas.microsoft.com/office/drawing/2014/main" id="{B764E184-F4C6-3481-4A9B-5F6B5863BFDB}"/>
                  </a:ext>
                </a:extLst>
              </p:cNvPr>
              <p:cNvGrpSpPr/>
              <p:nvPr/>
            </p:nvGrpSpPr>
            <p:grpSpPr>
              <a:xfrm>
                <a:off x="1472307" y="2113083"/>
                <a:ext cx="363190" cy="122153"/>
                <a:chOff x="317849" y="1957485"/>
                <a:chExt cx="363190" cy="122153"/>
              </a:xfrm>
            </p:grpSpPr>
            <p:sp>
              <p:nvSpPr>
                <p:cNvPr id="1044" name="사각형: 둥근 모서리 1043">
                  <a:extLst>
                    <a:ext uri="{FF2B5EF4-FFF2-40B4-BE49-F238E27FC236}">
                      <a16:creationId xmlns:a16="http://schemas.microsoft.com/office/drawing/2014/main" id="{95497733-504D-E734-927A-F661351FE9D6}"/>
                    </a:ext>
                  </a:extLst>
                </p:cNvPr>
                <p:cNvSpPr/>
                <p:nvPr/>
              </p:nvSpPr>
              <p:spPr>
                <a:xfrm>
                  <a:off x="356569" y="1957485"/>
                  <a:ext cx="285750" cy="12215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1045" name="사각형: 둥근 모서리 1044">
                  <a:extLst>
                    <a:ext uri="{FF2B5EF4-FFF2-40B4-BE49-F238E27FC236}">
                      <a16:creationId xmlns:a16="http://schemas.microsoft.com/office/drawing/2014/main" id="{1BB7D512-5E20-5112-ADD0-2753B902242D}"/>
                    </a:ext>
                  </a:extLst>
                </p:cNvPr>
                <p:cNvSpPr/>
                <p:nvPr/>
              </p:nvSpPr>
              <p:spPr>
                <a:xfrm>
                  <a:off x="317849" y="1957485"/>
                  <a:ext cx="363190" cy="12215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b="1" dirty="0"/>
                    <a:t>해제</a:t>
                  </a:r>
                </a:p>
              </p:txBody>
            </p:sp>
          </p:grpSp>
        </p:grpSp>
        <p:sp>
          <p:nvSpPr>
            <p:cNvPr id="1028" name="타원 1027">
              <a:extLst>
                <a:ext uri="{FF2B5EF4-FFF2-40B4-BE49-F238E27FC236}">
                  <a16:creationId xmlns:a16="http://schemas.microsoft.com/office/drawing/2014/main" id="{51C985C3-5F62-EDA6-EAF4-357450E0AAA4}"/>
                </a:ext>
              </a:extLst>
            </p:cNvPr>
            <p:cNvSpPr/>
            <p:nvPr/>
          </p:nvSpPr>
          <p:spPr>
            <a:xfrm>
              <a:off x="3532599" y="2386681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29" name="직선 화살표 연결선 1028">
              <a:extLst>
                <a:ext uri="{FF2B5EF4-FFF2-40B4-BE49-F238E27FC236}">
                  <a16:creationId xmlns:a16="http://schemas.microsoft.com/office/drawing/2014/main" id="{108C3AAE-63AF-29EE-8D62-54B7EBE24AAD}"/>
                </a:ext>
              </a:extLst>
            </p:cNvPr>
            <p:cNvCxnSpPr>
              <a:stCxn id="1028" idx="5"/>
            </p:cNvCxnSpPr>
            <p:nvPr/>
          </p:nvCxnSpPr>
          <p:spPr>
            <a:xfrm>
              <a:off x="3751136" y="2605218"/>
              <a:ext cx="183645" cy="175063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0" name="타원 1029">
              <a:extLst>
                <a:ext uri="{FF2B5EF4-FFF2-40B4-BE49-F238E27FC236}">
                  <a16:creationId xmlns:a16="http://schemas.microsoft.com/office/drawing/2014/main" id="{0A665A57-7FD7-5191-3D46-77B042CE0286}"/>
                </a:ext>
              </a:extLst>
            </p:cNvPr>
            <p:cNvSpPr/>
            <p:nvPr/>
          </p:nvSpPr>
          <p:spPr>
            <a:xfrm>
              <a:off x="3465730" y="3099528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b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31" name="직선 화살표 연결선 1030">
              <a:extLst>
                <a:ext uri="{FF2B5EF4-FFF2-40B4-BE49-F238E27FC236}">
                  <a16:creationId xmlns:a16="http://schemas.microsoft.com/office/drawing/2014/main" id="{6C77FEC2-145C-DCA1-C9FE-386D4229CD7B}"/>
                </a:ext>
              </a:extLst>
            </p:cNvPr>
            <p:cNvCxnSpPr>
              <a:stCxn id="1030" idx="5"/>
            </p:cNvCxnSpPr>
            <p:nvPr/>
          </p:nvCxnSpPr>
          <p:spPr>
            <a:xfrm>
              <a:off x="3684267" y="3318065"/>
              <a:ext cx="183645" cy="175063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2" name="타원 1031">
              <a:extLst>
                <a:ext uri="{FF2B5EF4-FFF2-40B4-BE49-F238E27FC236}">
                  <a16:creationId xmlns:a16="http://schemas.microsoft.com/office/drawing/2014/main" id="{54B25953-798E-7674-864E-39AA89FD62E4}"/>
                </a:ext>
              </a:extLst>
            </p:cNvPr>
            <p:cNvSpPr/>
            <p:nvPr/>
          </p:nvSpPr>
          <p:spPr>
            <a:xfrm>
              <a:off x="6266397" y="2343525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c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033" name="직선 화살표 연결선 1032">
              <a:extLst>
                <a:ext uri="{FF2B5EF4-FFF2-40B4-BE49-F238E27FC236}">
                  <a16:creationId xmlns:a16="http://schemas.microsoft.com/office/drawing/2014/main" id="{94E10B65-EF85-55B5-9CBB-3CB08ABAE2C1}"/>
                </a:ext>
              </a:extLst>
            </p:cNvPr>
            <p:cNvCxnSpPr>
              <a:stCxn id="1032" idx="5"/>
            </p:cNvCxnSpPr>
            <p:nvPr/>
          </p:nvCxnSpPr>
          <p:spPr>
            <a:xfrm>
              <a:off x="6484934" y="2562062"/>
              <a:ext cx="183645" cy="175063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0" name="더하기 기호 1049">
            <a:extLst>
              <a:ext uri="{FF2B5EF4-FFF2-40B4-BE49-F238E27FC236}">
                <a16:creationId xmlns:a16="http://schemas.microsoft.com/office/drawing/2014/main" id="{DE38A190-8750-D400-F0F1-A7F8350C9C31}"/>
              </a:ext>
            </a:extLst>
          </p:cNvPr>
          <p:cNvSpPr/>
          <p:nvPr/>
        </p:nvSpPr>
        <p:spPr>
          <a:xfrm>
            <a:off x="3602802" y="2791722"/>
            <a:ext cx="489981" cy="489981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1" name="더하기 기호 1050">
            <a:extLst>
              <a:ext uri="{FF2B5EF4-FFF2-40B4-BE49-F238E27FC236}">
                <a16:creationId xmlns:a16="http://schemas.microsoft.com/office/drawing/2014/main" id="{3D6FBF3A-861B-148C-23F9-7FBB9E8B8B81}"/>
              </a:ext>
            </a:extLst>
          </p:cNvPr>
          <p:cNvSpPr/>
          <p:nvPr/>
        </p:nvSpPr>
        <p:spPr>
          <a:xfrm>
            <a:off x="4474331" y="2791722"/>
            <a:ext cx="489981" cy="489981"/>
          </a:xfrm>
          <a:prstGeom prst="mathPlus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34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1-2-1. </a:t>
            </a:r>
            <a:r>
              <a:rPr lang="ko-KR" altLang="en-US" sz="1000" b="1" dirty="0">
                <a:solidFill>
                  <a:schemeClr val="tx1"/>
                </a:solidFill>
              </a:rPr>
              <a:t>배지정보 연동 출력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 </a:t>
            </a:r>
            <a:r>
              <a:rPr lang="ko-KR" altLang="en-US" sz="1000" dirty="0">
                <a:solidFill>
                  <a:schemeClr val="tx1"/>
                </a:solidFill>
              </a:rPr>
              <a:t>●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배지도감에서 설정한 배지정보는 기존 서비스와 연동되어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특정 부분에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    </a:t>
            </a:r>
            <a:r>
              <a:rPr lang="ko-KR" altLang="en-US" sz="1000" dirty="0">
                <a:solidFill>
                  <a:schemeClr val="tx1"/>
                </a:solidFill>
              </a:rPr>
              <a:t>출력됨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 ● 배지정보는 다음 위치에 출력됨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퀘스트 수행 유도를 위한 과시요소로 기존 서비스와 연동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1-2-2. </a:t>
            </a:r>
            <a:r>
              <a:rPr lang="ko-KR" altLang="en-US" sz="1000" b="1" dirty="0">
                <a:solidFill>
                  <a:schemeClr val="tx1"/>
                </a:solidFill>
              </a:rPr>
              <a:t>배지정보 연동 출력 구현 방향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</a:t>
            </a:r>
            <a:r>
              <a:rPr lang="ko-KR" altLang="en-US" sz="1000" dirty="0">
                <a:solidFill>
                  <a:schemeClr val="tx1"/>
                </a:solidFill>
              </a:rPr>
              <a:t>●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배지설정 정보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와 출력 위치를 기존 서비스 업체 </a:t>
            </a:r>
            <a:r>
              <a:rPr lang="en-US" altLang="ko-KR" sz="1000" dirty="0" err="1">
                <a:solidFill>
                  <a:schemeClr val="tx1"/>
                </a:solidFill>
              </a:rPr>
              <a:t>Uniess</a:t>
            </a:r>
            <a:r>
              <a:rPr lang="ko-KR" altLang="en-US" sz="1000" dirty="0">
                <a:solidFill>
                  <a:schemeClr val="tx1"/>
                </a:solidFill>
              </a:rPr>
              <a:t>에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</a:t>
            </a:r>
            <a:r>
              <a:rPr lang="ko-KR" altLang="en-US" sz="1000" dirty="0">
                <a:solidFill>
                  <a:schemeClr val="tx1"/>
                </a:solidFill>
              </a:rPr>
              <a:t>●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출력하기 어렵거나 불가능한 위치인 경우 담당자와 협의 후 결정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57">
            <a:extLst>
              <a:ext uri="{FF2B5EF4-FFF2-40B4-BE49-F238E27FC236}">
                <a16:creationId xmlns:a16="http://schemas.microsoft.com/office/drawing/2014/main" id="{11953B10-E909-1A72-0D5E-6449933D8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370"/>
              </p:ext>
            </p:extLst>
          </p:nvPr>
        </p:nvGraphicFramePr>
        <p:xfrm>
          <a:off x="7198794" y="1725447"/>
          <a:ext cx="4900546" cy="217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487443789"/>
                    </a:ext>
                  </a:extLst>
                </a:gridCol>
                <a:gridCol w="76906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36242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프로필 이미지 출력 부분에 배지 설정 정보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사이트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URL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https://korean.visitkorea.or.kr/mypage/mypage_main.do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여행톡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여행톡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프로필 이미지 및 텍스트 출력 영역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가볼래터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미션완료 참고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사이트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URL: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hlinkClick r:id="rId5"/>
                        </a:rPr>
                        <a:t>https://korean.visitkorea.or.kr/detail/ms_detail.do?cotid=6cb1642d-b578-462f-82c6-b1c1ef468af7&amp;big_category=A02&amp;mid_category=A0205&amp;big_area=6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</a:tbl>
          </a:graphicData>
        </a:graphic>
      </p:graphicFrame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CC5B724-D8E4-6200-B3C9-D31C2A69977E}"/>
              </a:ext>
            </a:extLst>
          </p:cNvPr>
          <p:cNvSpPr/>
          <p:nvPr/>
        </p:nvSpPr>
        <p:spPr>
          <a:xfrm rot="5400000">
            <a:off x="2915212" y="1635832"/>
            <a:ext cx="286468" cy="24695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AE0CFA-7789-E614-897F-A2E664F8C8C5}"/>
              </a:ext>
            </a:extLst>
          </p:cNvPr>
          <p:cNvSpPr/>
          <p:nvPr/>
        </p:nvSpPr>
        <p:spPr>
          <a:xfrm>
            <a:off x="3165672" y="1437721"/>
            <a:ext cx="2389931" cy="65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기존 서비스 연동 출력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C99DB3C-274C-1B69-DE1B-C501B4C81B31}"/>
              </a:ext>
            </a:extLst>
          </p:cNvPr>
          <p:cNvGrpSpPr/>
          <p:nvPr/>
        </p:nvGrpSpPr>
        <p:grpSpPr>
          <a:xfrm>
            <a:off x="3010127" y="2144900"/>
            <a:ext cx="1834475" cy="2457579"/>
            <a:chOff x="4559975" y="2290420"/>
            <a:chExt cx="1632652" cy="2187204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70B4BD79-7714-D9F8-F1F5-357974A11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7740"/>
            <a:stretch/>
          </p:blipFill>
          <p:spPr>
            <a:xfrm>
              <a:off x="4559975" y="2290420"/>
              <a:ext cx="1632652" cy="2187204"/>
            </a:xfrm>
            <a:prstGeom prst="rect">
              <a:avLst/>
            </a:prstGeom>
          </p:spPr>
        </p:pic>
        <p:grpSp>
          <p:nvGrpSpPr>
            <p:cNvPr id="65" name="그룹 85">
              <a:extLst>
                <a:ext uri="{FF2B5EF4-FFF2-40B4-BE49-F238E27FC236}">
                  <a16:creationId xmlns:a16="http://schemas.microsoft.com/office/drawing/2014/main" id="{35E648FB-9CB1-57BD-ADC6-962FAD1DDE04}"/>
                </a:ext>
              </a:extLst>
            </p:cNvPr>
            <p:cNvGrpSpPr/>
            <p:nvPr/>
          </p:nvGrpSpPr>
          <p:grpSpPr>
            <a:xfrm>
              <a:off x="4984493" y="3000444"/>
              <a:ext cx="619060" cy="135478"/>
              <a:chOff x="4958918" y="1742204"/>
              <a:chExt cx="1048559" cy="229471"/>
            </a:xfrm>
          </p:grpSpPr>
          <p:pic>
            <p:nvPicPr>
              <p:cNvPr id="71" name="Picture 22">
                <a:extLst>
                  <a:ext uri="{FF2B5EF4-FFF2-40B4-BE49-F238E27FC236}">
                    <a16:creationId xmlns:a16="http://schemas.microsoft.com/office/drawing/2014/main" id="{80542969-477A-4B1E-BF4D-744BA01A0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2">
                <a:extLst>
                  <a:ext uri="{FF2B5EF4-FFF2-40B4-BE49-F238E27FC236}">
                    <a16:creationId xmlns:a16="http://schemas.microsoft.com/office/drawing/2014/main" id="{A0B0FBF2-68AE-FF1A-EEC1-9B2B40AD4A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612BC503-165A-2DD8-8132-1505436801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2">
                <a:extLst>
                  <a:ext uri="{FF2B5EF4-FFF2-40B4-BE49-F238E27FC236}">
                    <a16:creationId xmlns:a16="http://schemas.microsoft.com/office/drawing/2014/main" id="{91DB5578-4C0E-60BC-4163-615C3F8C9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2">
                <a:extLst>
                  <a:ext uri="{FF2B5EF4-FFF2-40B4-BE49-F238E27FC236}">
                    <a16:creationId xmlns:a16="http://schemas.microsoft.com/office/drawing/2014/main" id="{E74B3494-E3D6-9F3A-901A-A3EA003BFF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585344CB-595B-B193-2BC0-9A89837BC8B9}"/>
              </a:ext>
            </a:extLst>
          </p:cNvPr>
          <p:cNvSpPr/>
          <p:nvPr/>
        </p:nvSpPr>
        <p:spPr>
          <a:xfrm>
            <a:off x="3436205" y="250429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9B917FE-466B-D6EC-3FCF-21C4EAC920C0}"/>
              </a:ext>
            </a:extLst>
          </p:cNvPr>
          <p:cNvCxnSpPr>
            <a:stCxn id="90" idx="5"/>
          </p:cNvCxnSpPr>
          <p:nvPr/>
        </p:nvCxnSpPr>
        <p:spPr>
          <a:xfrm>
            <a:off x="3654742" y="2722834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AA0502F4-A310-801C-965E-39996EB56E48}"/>
              </a:ext>
            </a:extLst>
          </p:cNvPr>
          <p:cNvGrpSpPr/>
          <p:nvPr/>
        </p:nvGrpSpPr>
        <p:grpSpPr>
          <a:xfrm>
            <a:off x="4852669" y="2142996"/>
            <a:ext cx="2191813" cy="2459483"/>
            <a:chOff x="4707326" y="3399506"/>
            <a:chExt cx="5272352" cy="591622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4F1C306-0CE6-6423-F1B6-7EFA6E59B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163" t="64831" r="2260" b="20168"/>
            <a:stretch/>
          </p:blipFill>
          <p:spPr>
            <a:xfrm>
              <a:off x="4714228" y="3399506"/>
              <a:ext cx="5265450" cy="1942209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4A398C71-AF30-4971-87E6-501E24C6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163" t="64831" r="2260" b="20168"/>
            <a:stretch/>
          </p:blipFill>
          <p:spPr>
            <a:xfrm>
              <a:off x="4714227" y="5367464"/>
              <a:ext cx="5265450" cy="1942209"/>
            </a:xfrm>
            <a:prstGeom prst="rect">
              <a:avLst/>
            </a:prstGeom>
          </p:spPr>
        </p:pic>
        <p:grpSp>
          <p:nvGrpSpPr>
            <p:cNvPr id="109" name="그룹 107">
              <a:extLst>
                <a:ext uri="{FF2B5EF4-FFF2-40B4-BE49-F238E27FC236}">
                  <a16:creationId xmlns:a16="http://schemas.microsoft.com/office/drawing/2014/main" id="{0DF50624-728C-DED2-BA20-D5A4F41CBDBA}"/>
                </a:ext>
              </a:extLst>
            </p:cNvPr>
            <p:cNvGrpSpPr/>
            <p:nvPr/>
          </p:nvGrpSpPr>
          <p:grpSpPr>
            <a:xfrm>
              <a:off x="7334271" y="4576545"/>
              <a:ext cx="1345851" cy="294532"/>
              <a:chOff x="4958918" y="1742204"/>
              <a:chExt cx="1048559" cy="229471"/>
            </a:xfrm>
          </p:grpSpPr>
          <p:pic>
            <p:nvPicPr>
              <p:cNvPr id="1024" name="Picture 22">
                <a:extLst>
                  <a:ext uri="{FF2B5EF4-FFF2-40B4-BE49-F238E27FC236}">
                    <a16:creationId xmlns:a16="http://schemas.microsoft.com/office/drawing/2014/main" id="{67D71572-0402-CAB9-40F1-27F7450BF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" name="Picture 22">
                <a:extLst>
                  <a:ext uri="{FF2B5EF4-FFF2-40B4-BE49-F238E27FC236}">
                    <a16:creationId xmlns:a16="http://schemas.microsoft.com/office/drawing/2014/main" id="{8DB624ED-EECB-463E-378A-7C62F0D335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22">
                <a:extLst>
                  <a:ext uri="{FF2B5EF4-FFF2-40B4-BE49-F238E27FC236}">
                    <a16:creationId xmlns:a16="http://schemas.microsoft.com/office/drawing/2014/main" id="{4B6306EF-CE83-DCC6-7EE1-0F6002389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22">
                <a:extLst>
                  <a:ext uri="{FF2B5EF4-FFF2-40B4-BE49-F238E27FC236}">
                    <a16:creationId xmlns:a16="http://schemas.microsoft.com/office/drawing/2014/main" id="{81AC4ABA-F72E-7243-7CCD-7E8D01D20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22">
                <a:extLst>
                  <a:ext uri="{FF2B5EF4-FFF2-40B4-BE49-F238E27FC236}">
                    <a16:creationId xmlns:a16="http://schemas.microsoft.com/office/drawing/2014/main" id="{A804D878-AAC4-67A5-9281-B4E0095393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0" name="그룹 108">
              <a:extLst>
                <a:ext uri="{FF2B5EF4-FFF2-40B4-BE49-F238E27FC236}">
                  <a16:creationId xmlns:a16="http://schemas.microsoft.com/office/drawing/2014/main" id="{6DBB7DFB-9DD5-1A8B-8B22-D469DE6BDBBC}"/>
                </a:ext>
              </a:extLst>
            </p:cNvPr>
            <p:cNvGrpSpPr/>
            <p:nvPr/>
          </p:nvGrpSpPr>
          <p:grpSpPr>
            <a:xfrm>
              <a:off x="7693512" y="5499550"/>
              <a:ext cx="1345851" cy="294532"/>
              <a:chOff x="4958918" y="1742204"/>
              <a:chExt cx="1048559" cy="229471"/>
            </a:xfrm>
          </p:grpSpPr>
          <p:pic>
            <p:nvPicPr>
              <p:cNvPr id="1031" name="Picture 22">
                <a:extLst>
                  <a:ext uri="{FF2B5EF4-FFF2-40B4-BE49-F238E27FC236}">
                    <a16:creationId xmlns:a16="http://schemas.microsoft.com/office/drawing/2014/main" id="{750CE414-FFB7-F7C7-A125-BC45F86691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22">
                <a:extLst>
                  <a:ext uri="{FF2B5EF4-FFF2-40B4-BE49-F238E27FC236}">
                    <a16:creationId xmlns:a16="http://schemas.microsoft.com/office/drawing/2014/main" id="{F4D00D27-5817-84AC-C2FD-A210D8ED7E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22">
                <a:extLst>
                  <a:ext uri="{FF2B5EF4-FFF2-40B4-BE49-F238E27FC236}">
                    <a16:creationId xmlns:a16="http://schemas.microsoft.com/office/drawing/2014/main" id="{565BDDA3-263F-8421-E07F-DA2FC2E3DE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22">
                <a:extLst>
                  <a:ext uri="{FF2B5EF4-FFF2-40B4-BE49-F238E27FC236}">
                    <a16:creationId xmlns:a16="http://schemas.microsoft.com/office/drawing/2014/main" id="{471E1036-8509-3F3D-B254-C32B998ABD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22">
                <a:extLst>
                  <a:ext uri="{FF2B5EF4-FFF2-40B4-BE49-F238E27FC236}">
                    <a16:creationId xmlns:a16="http://schemas.microsoft.com/office/drawing/2014/main" id="{BC41C8DF-CF12-BA1B-2F71-8AD02327FC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그림 1035">
              <a:extLst>
                <a:ext uri="{FF2B5EF4-FFF2-40B4-BE49-F238E27FC236}">
                  <a16:creationId xmlns:a16="http://schemas.microsoft.com/office/drawing/2014/main" id="{7F018E0A-9A11-AE51-B9D3-B4B2BDEE6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163" t="64831" r="2260" b="20168"/>
            <a:stretch/>
          </p:blipFill>
          <p:spPr>
            <a:xfrm>
              <a:off x="4707326" y="7373523"/>
              <a:ext cx="5265450" cy="1942209"/>
            </a:xfrm>
            <a:prstGeom prst="rect">
              <a:avLst/>
            </a:prstGeom>
          </p:spPr>
        </p:pic>
        <p:grpSp>
          <p:nvGrpSpPr>
            <p:cNvPr id="1037" name="그룹 110">
              <a:extLst>
                <a:ext uri="{FF2B5EF4-FFF2-40B4-BE49-F238E27FC236}">
                  <a16:creationId xmlns:a16="http://schemas.microsoft.com/office/drawing/2014/main" id="{571525C6-1A68-4ED6-1EF2-0422C554420B}"/>
                </a:ext>
              </a:extLst>
            </p:cNvPr>
            <p:cNvGrpSpPr/>
            <p:nvPr/>
          </p:nvGrpSpPr>
          <p:grpSpPr>
            <a:xfrm>
              <a:off x="4716576" y="8442271"/>
              <a:ext cx="857759" cy="187715"/>
              <a:chOff x="4958918" y="1742204"/>
              <a:chExt cx="1048559" cy="229471"/>
            </a:xfrm>
          </p:grpSpPr>
          <p:pic>
            <p:nvPicPr>
              <p:cNvPr id="1038" name="Picture 22">
                <a:extLst>
                  <a:ext uri="{FF2B5EF4-FFF2-40B4-BE49-F238E27FC236}">
                    <a16:creationId xmlns:a16="http://schemas.microsoft.com/office/drawing/2014/main" id="{54114207-0B94-861F-9235-F05CCBB669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9" name="Picture 22">
                <a:extLst>
                  <a:ext uri="{FF2B5EF4-FFF2-40B4-BE49-F238E27FC236}">
                    <a16:creationId xmlns:a16="http://schemas.microsoft.com/office/drawing/2014/main" id="{92957748-1F01-22AD-C450-6832475C61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22">
                <a:extLst>
                  <a:ext uri="{FF2B5EF4-FFF2-40B4-BE49-F238E27FC236}">
                    <a16:creationId xmlns:a16="http://schemas.microsoft.com/office/drawing/2014/main" id="{BA9674EB-1384-5921-27CC-7042DE0F0E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1" name="Picture 22">
                <a:extLst>
                  <a:ext uri="{FF2B5EF4-FFF2-40B4-BE49-F238E27FC236}">
                    <a16:creationId xmlns:a16="http://schemas.microsoft.com/office/drawing/2014/main" id="{BA962B1F-9878-E2D5-632D-206AF65743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22">
                <a:extLst>
                  <a:ext uri="{FF2B5EF4-FFF2-40B4-BE49-F238E27FC236}">
                    <a16:creationId xmlns:a16="http://schemas.microsoft.com/office/drawing/2014/main" id="{69D3BB32-EDDB-BD89-2B64-70929A6BDB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DBC3AF5A-0203-ABB4-5AC7-296554782346}"/>
                </a:ext>
              </a:extLst>
            </p:cNvPr>
            <p:cNvSpPr/>
            <p:nvPr/>
          </p:nvSpPr>
          <p:spPr>
            <a:xfrm>
              <a:off x="4714671" y="8442271"/>
              <a:ext cx="859673" cy="218818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049" name="타원 1048">
            <a:extLst>
              <a:ext uri="{FF2B5EF4-FFF2-40B4-BE49-F238E27FC236}">
                <a16:creationId xmlns:a16="http://schemas.microsoft.com/office/drawing/2014/main" id="{3204F2DB-311B-291B-E418-6D819FA339BE}"/>
              </a:ext>
            </a:extLst>
          </p:cNvPr>
          <p:cNvSpPr/>
          <p:nvPr/>
        </p:nvSpPr>
        <p:spPr>
          <a:xfrm>
            <a:off x="5549602" y="223684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A2840FFE-441A-77C6-91AE-BA649593421A}"/>
              </a:ext>
            </a:extLst>
          </p:cNvPr>
          <p:cNvCxnSpPr>
            <a:stCxn id="1049" idx="5"/>
          </p:cNvCxnSpPr>
          <p:nvPr/>
        </p:nvCxnSpPr>
        <p:spPr>
          <a:xfrm>
            <a:off x="5768139" y="2455383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699794AD-DC52-8611-539B-32C43788C7CF}"/>
              </a:ext>
            </a:extLst>
          </p:cNvPr>
          <p:cNvSpPr/>
          <p:nvPr/>
        </p:nvSpPr>
        <p:spPr>
          <a:xfrm>
            <a:off x="3268053" y="4608606"/>
            <a:ext cx="3338488" cy="230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표시 위치는 예시로 </a:t>
            </a:r>
            <a:r>
              <a:rPr lang="ko-KR" altLang="en-US" sz="1200" b="1" dirty="0" err="1">
                <a:solidFill>
                  <a:schemeClr val="tx1"/>
                </a:solidFill>
              </a:rPr>
              <a:t>디자인측에서</a:t>
            </a:r>
            <a:r>
              <a:rPr lang="ko-KR" altLang="en-US" sz="1200" b="1" dirty="0">
                <a:solidFill>
                  <a:schemeClr val="tx1"/>
                </a:solidFill>
              </a:rPr>
              <a:t> 결정 진행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1AD2F9-B408-B7AF-E93E-3AF1C9B05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D49598-B34F-650B-00D9-FDFEC2529C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5" y="746932"/>
            <a:ext cx="2786113" cy="58709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681535-06DA-7B32-6DB0-3B6FD62BD34D}"/>
              </a:ext>
            </a:extLst>
          </p:cNvPr>
          <p:cNvSpPr/>
          <p:nvPr/>
        </p:nvSpPr>
        <p:spPr>
          <a:xfrm>
            <a:off x="166644" y="746759"/>
            <a:ext cx="2712116" cy="6700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517F0A-F857-5BBB-1ACA-9889C45D3FFD}"/>
              </a:ext>
            </a:extLst>
          </p:cNvPr>
          <p:cNvSpPr/>
          <p:nvPr/>
        </p:nvSpPr>
        <p:spPr>
          <a:xfrm>
            <a:off x="179423" y="2131683"/>
            <a:ext cx="2712116" cy="448903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147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92EE342F-0531-D5F0-EB07-7E8D04E28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" t="52055" r="1227" b="29540"/>
          <a:stretch/>
        </p:blipFill>
        <p:spPr>
          <a:xfrm>
            <a:off x="3359052" y="1635760"/>
            <a:ext cx="3347437" cy="133096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7732FD0-3E8C-2F17-DE8A-80C394570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" y="746760"/>
            <a:ext cx="2786113" cy="58709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1-3. </a:t>
            </a:r>
            <a:r>
              <a:rPr lang="ko-KR" altLang="en-US" sz="1100" b="1" dirty="0">
                <a:solidFill>
                  <a:schemeClr val="tx1"/>
                </a:solidFill>
              </a:rPr>
              <a:t>배지 목록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배지 데이터의 모든 배지정보가 출력되는 영역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각 배지는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개의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배지그룹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에 소속되며 그룹은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개의 키워드로 정의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총 보유수량과 그룹 보유수량 개별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다음과 같은 요소들로 구성됨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57">
            <a:extLst>
              <a:ext uri="{FF2B5EF4-FFF2-40B4-BE49-F238E27FC236}">
                <a16:creationId xmlns:a16="http://schemas.microsoft.com/office/drawing/2014/main" id="{EE53A2E7-576F-5DF7-7EBD-78F009166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018339"/>
              </p:ext>
            </p:extLst>
          </p:nvPr>
        </p:nvGraphicFramePr>
        <p:xfrm>
          <a:off x="7198795" y="2104486"/>
          <a:ext cx="4891605" cy="2747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총 보유수량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사용자가 보유한 모든 배지의 보유수량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 형식은 보유수량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최대수량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배지가 소속된 그룹 이름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일반적으로 그룹은 배지의 테마를 지칭함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223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그룹내 배지 보유수량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그룹에 포함된 배지의 보유수량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 형식은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그룹내 배지 보유수량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]/[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그룹내 배지 최대수량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69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 배지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사용자가 퀘스트를 수행해 획득한 배지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터치 시 배지정보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배지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데이터에는 등록되어 있으나 사용자가 아직 획득하지 못한 배지 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어둡게 표시하여 미획득임을 한 눈에 확인할 수 있도록 처리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터치 시 배지정보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7A010AE2-DAFA-B59C-B32A-9B6B77AABA27}"/>
              </a:ext>
            </a:extLst>
          </p:cNvPr>
          <p:cNvSpPr/>
          <p:nvPr/>
        </p:nvSpPr>
        <p:spPr>
          <a:xfrm>
            <a:off x="2833528" y="1303020"/>
            <a:ext cx="3923294" cy="296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200" b="1" dirty="0">
                <a:solidFill>
                  <a:schemeClr val="tx1"/>
                </a:solidFill>
              </a:rPr>
              <a:t>총 보유배지</a:t>
            </a:r>
            <a:r>
              <a:rPr lang="en-US" altLang="ko-KR" sz="1200" b="1" dirty="0">
                <a:solidFill>
                  <a:schemeClr val="tx1"/>
                </a:solidFill>
              </a:rPr>
              <a:t>: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50/100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3A7EBA8-5039-CB20-BA64-D5312F927A74}"/>
              </a:ext>
            </a:extLst>
          </p:cNvPr>
          <p:cNvSpPr/>
          <p:nvPr/>
        </p:nvSpPr>
        <p:spPr>
          <a:xfrm>
            <a:off x="5243606" y="97500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8AD6C9-3939-55A2-F7D7-AD7A1A8044A3}"/>
              </a:ext>
            </a:extLst>
          </p:cNvPr>
          <p:cNvCxnSpPr>
            <a:stCxn id="20" idx="5"/>
          </p:cNvCxnSpPr>
          <p:nvPr/>
        </p:nvCxnSpPr>
        <p:spPr>
          <a:xfrm>
            <a:off x="5462143" y="1193537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67060138-C9ED-0977-7D56-3957D25A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6CCF609-7BE2-3655-9D02-F5534A6ADA8E}"/>
              </a:ext>
            </a:extLst>
          </p:cNvPr>
          <p:cNvSpPr/>
          <p:nvPr/>
        </p:nvSpPr>
        <p:spPr>
          <a:xfrm>
            <a:off x="179423" y="5993546"/>
            <a:ext cx="2712116" cy="62717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BDFF54-1F8D-0D0C-4421-0FA6EA4CB0F3}"/>
              </a:ext>
            </a:extLst>
          </p:cNvPr>
          <p:cNvSpPr/>
          <p:nvPr/>
        </p:nvSpPr>
        <p:spPr>
          <a:xfrm>
            <a:off x="166644" y="746759"/>
            <a:ext cx="2712116" cy="164592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3CB910D-6085-3B00-6099-22BAF85B5838}"/>
              </a:ext>
            </a:extLst>
          </p:cNvPr>
          <p:cNvSpPr/>
          <p:nvPr/>
        </p:nvSpPr>
        <p:spPr>
          <a:xfrm>
            <a:off x="769422" y="289583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050E837-14EB-F143-2819-D4F726C616E4}"/>
              </a:ext>
            </a:extLst>
          </p:cNvPr>
          <p:cNvCxnSpPr>
            <a:cxnSpLocks/>
          </p:cNvCxnSpPr>
          <p:nvPr/>
        </p:nvCxnSpPr>
        <p:spPr>
          <a:xfrm>
            <a:off x="987959" y="3114367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>
            <a:extLst>
              <a:ext uri="{FF2B5EF4-FFF2-40B4-BE49-F238E27FC236}">
                <a16:creationId xmlns:a16="http://schemas.microsoft.com/office/drawing/2014/main" id="{B63C7BFC-037F-7D4A-34BC-FFDE71DE4255}"/>
              </a:ext>
            </a:extLst>
          </p:cNvPr>
          <p:cNvSpPr/>
          <p:nvPr/>
        </p:nvSpPr>
        <p:spPr>
          <a:xfrm>
            <a:off x="5743151" y="170855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C0DE0CB-54C3-11CB-D87E-0A284C6D38C6}"/>
              </a:ext>
            </a:extLst>
          </p:cNvPr>
          <p:cNvCxnSpPr>
            <a:cxnSpLocks/>
            <a:stCxn id="37" idx="6"/>
          </p:cNvCxnSpPr>
          <p:nvPr/>
        </p:nvCxnSpPr>
        <p:spPr>
          <a:xfrm flipV="1">
            <a:off x="5999183" y="1777628"/>
            <a:ext cx="201091" cy="5894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0B547CC-8862-5DDB-69ED-29328EC3DF72}"/>
              </a:ext>
            </a:extLst>
          </p:cNvPr>
          <p:cNvSpPr/>
          <p:nvPr/>
        </p:nvSpPr>
        <p:spPr>
          <a:xfrm>
            <a:off x="3121131" y="127627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35939BE-35FA-A491-288E-9A24C4537DF1}"/>
              </a:ext>
            </a:extLst>
          </p:cNvPr>
          <p:cNvCxnSpPr>
            <a:stCxn id="22" idx="5"/>
          </p:cNvCxnSpPr>
          <p:nvPr/>
        </p:nvCxnSpPr>
        <p:spPr>
          <a:xfrm>
            <a:off x="3339668" y="1494814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B1D6DBB0-6727-64AD-B36D-14AFEA5924D4}"/>
              </a:ext>
            </a:extLst>
          </p:cNvPr>
          <p:cNvSpPr/>
          <p:nvPr/>
        </p:nvSpPr>
        <p:spPr>
          <a:xfrm>
            <a:off x="3304776" y="296590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5FCA46-3CFF-E89C-A1FE-3BA8C32B66A4}"/>
              </a:ext>
            </a:extLst>
          </p:cNvPr>
          <p:cNvCxnSpPr>
            <a:cxnSpLocks/>
            <a:stCxn id="24" idx="7"/>
          </p:cNvCxnSpPr>
          <p:nvPr/>
        </p:nvCxnSpPr>
        <p:spPr>
          <a:xfrm flipV="1">
            <a:off x="3523313" y="2756553"/>
            <a:ext cx="212271" cy="246851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2811BE15-88F0-6513-F55E-11E095B8B5C4}"/>
              </a:ext>
            </a:extLst>
          </p:cNvPr>
          <p:cNvSpPr/>
          <p:nvPr/>
        </p:nvSpPr>
        <p:spPr>
          <a:xfrm>
            <a:off x="5440359" y="300513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0A793F3-41B8-3C0E-DE72-DEFE3007967F}"/>
              </a:ext>
            </a:extLst>
          </p:cNvPr>
          <p:cNvCxnSpPr>
            <a:cxnSpLocks/>
            <a:stCxn id="47" idx="7"/>
          </p:cNvCxnSpPr>
          <p:nvPr/>
        </p:nvCxnSpPr>
        <p:spPr>
          <a:xfrm flipV="1">
            <a:off x="5658896" y="2795782"/>
            <a:ext cx="212271" cy="246851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028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5AFF47B5-6B82-F449-872A-DF500E99E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825" b="35965" l="21277" r="37057">
                        <a14:foregroundMark x1="26241" y1="24737" x2="26241" y2="24737"/>
                        <a14:foregroundMark x1="26418" y1="23158" x2="26418" y2="23158"/>
                        <a14:foregroundMark x1="31028" y1="21053" x2="31028" y2="21053"/>
                        <a14:foregroundMark x1="32447" y1="21228" x2="32447" y2="21228"/>
                        <a14:foregroundMark x1="34397" y1="22632" x2="34397" y2="22632"/>
                        <a14:foregroundMark x1="35638" y1="24561" x2="35638" y2="24561"/>
                        <a14:foregroundMark x1="21277" y1="28947" x2="21277" y2="28947"/>
                        <a14:foregroundMark x1="24823" y1="21754" x2="24823" y2="21754"/>
                        <a14:foregroundMark x1="24468" y1="21754" x2="24468" y2="21754"/>
                        <a14:foregroundMark x1="27305" y1="35965" x2="27305" y2="35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17848" r="60807" b="62222"/>
          <a:stretch/>
        </p:blipFill>
        <p:spPr bwMode="auto">
          <a:xfrm>
            <a:off x="3527780" y="1273423"/>
            <a:ext cx="988194" cy="10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B6A3E58D-D476-505B-288D-B4CDC43BB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559247"/>
              </p:ext>
            </p:extLst>
          </p:nvPr>
        </p:nvGraphicFramePr>
        <p:xfrm>
          <a:off x="5592450" y="1404959"/>
          <a:ext cx="844411" cy="84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850680" imgH="850680" progId="Photoshop.Image.24">
                  <p:embed/>
                </p:oleObj>
              </mc:Choice>
              <mc:Fallback>
                <p:oleObj name="Image" r:id="rId7" imgW="850680" imgH="850680" progId="Photoshop.Image.24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B6A3E58D-D476-505B-288D-B4CDC43BB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92450" y="1404959"/>
                        <a:ext cx="844411" cy="844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4AF4EB1C-6790-5C6E-E0D3-6A449BF7388B}"/>
              </a:ext>
            </a:extLst>
          </p:cNvPr>
          <p:cNvSpPr/>
          <p:nvPr/>
        </p:nvSpPr>
        <p:spPr>
          <a:xfrm>
            <a:off x="5600147" y="1412742"/>
            <a:ext cx="837609" cy="83761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41C8E5-2AE0-7D17-FA59-A911C17AADCD}"/>
              </a:ext>
            </a:extLst>
          </p:cNvPr>
          <p:cNvGrpSpPr/>
          <p:nvPr/>
        </p:nvGrpSpPr>
        <p:grpSpPr>
          <a:xfrm>
            <a:off x="2982407" y="2949352"/>
            <a:ext cx="4020373" cy="2157479"/>
            <a:chOff x="2982408" y="785272"/>
            <a:chExt cx="4359678" cy="233956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41B7725-C2C9-496E-2F65-A86108422810}"/>
                </a:ext>
              </a:extLst>
            </p:cNvPr>
            <p:cNvGrpSpPr/>
            <p:nvPr/>
          </p:nvGrpSpPr>
          <p:grpSpPr>
            <a:xfrm>
              <a:off x="2982408" y="785272"/>
              <a:ext cx="2149878" cy="2339562"/>
              <a:chOff x="3073848" y="785272"/>
              <a:chExt cx="2149878" cy="2339562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6B3A844F-55AE-1662-E0A7-5ABD7B60AB32}"/>
                  </a:ext>
                </a:extLst>
              </p:cNvPr>
              <p:cNvSpPr/>
              <p:nvPr/>
            </p:nvSpPr>
            <p:spPr>
              <a:xfrm>
                <a:off x="3074367" y="785272"/>
                <a:ext cx="2148840" cy="2339562"/>
              </a:xfrm>
              <a:prstGeom prst="roundRect">
                <a:avLst>
                  <a:gd name="adj" fmla="val 526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BF5FD4B-BA32-37A0-9665-EF56EEC29CE8}"/>
                  </a:ext>
                </a:extLst>
              </p:cNvPr>
              <p:cNvSpPr/>
              <p:nvPr/>
            </p:nvSpPr>
            <p:spPr>
              <a:xfrm>
                <a:off x="3084426" y="1007253"/>
                <a:ext cx="2139300" cy="23495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/>
                  <a:t>여행의 시작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5DB14D3-D163-C8B4-587B-F08A9C081BBF}"/>
                  </a:ext>
                </a:extLst>
              </p:cNvPr>
              <p:cNvSpPr/>
              <p:nvPr/>
            </p:nvSpPr>
            <p:spPr>
              <a:xfrm>
                <a:off x="3073848" y="2182272"/>
                <a:ext cx="2139300" cy="497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획득여부</a:t>
                </a:r>
                <a:r>
                  <a:rPr lang="en-US" altLang="ko-KR" sz="900" b="1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획득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획득방법</a:t>
                </a:r>
                <a:r>
                  <a:rPr lang="en-US" altLang="ko-KR" sz="900" b="1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800" b="1" dirty="0">
                    <a:solidFill>
                      <a:schemeClr val="tx1"/>
                    </a:solidFill>
                  </a:rPr>
                  <a:t>여행의 시작</a:t>
                </a:r>
                <a:r>
                  <a:rPr lang="en-US" altLang="ko-KR" sz="800" b="1" dirty="0">
                    <a:solidFill>
                      <a:schemeClr val="tx1"/>
                    </a:solidFill>
                  </a:rPr>
                  <a:t>]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퀘스트 완료</a:t>
                </a: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EA0333E3-67E5-2BE0-BD81-97CD6AF85A30}"/>
                  </a:ext>
                </a:extLst>
              </p:cNvPr>
              <p:cNvSpPr/>
              <p:nvPr/>
            </p:nvSpPr>
            <p:spPr>
              <a:xfrm>
                <a:off x="4263087" y="2746152"/>
                <a:ext cx="568960" cy="24384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</a:rPr>
                  <a:t>장착</a:t>
                </a: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7ACD7CA4-6F62-4AF1-232A-0B1F00029866}"/>
                  </a:ext>
                </a:extLst>
              </p:cNvPr>
              <p:cNvSpPr/>
              <p:nvPr/>
            </p:nvSpPr>
            <p:spPr>
              <a:xfrm>
                <a:off x="3510901" y="2750963"/>
                <a:ext cx="568960" cy="2438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확인</a:t>
                </a:r>
              </a:p>
            </p:txBody>
          </p:sp>
          <p:pic>
            <p:nvPicPr>
              <p:cNvPr id="39" name="Picture 2">
                <a:extLst>
                  <a:ext uri="{FF2B5EF4-FFF2-40B4-BE49-F238E27FC236}">
                    <a16:creationId xmlns:a16="http://schemas.microsoft.com/office/drawing/2014/main" id="{2DD29755-D6B8-8A75-D5FE-06803F73A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526" b="15965" l="355" r="15603">
                            <a14:foregroundMark x1="4255" y1="4561" x2="4255" y2="4561"/>
                            <a14:foregroundMark x1="2305" y1="2632" x2="2305" y2="2632"/>
                            <a14:foregroundMark x1="1950" y1="3684" x2="1950" y2="3684"/>
                            <a14:foregroundMark x1="887" y1="5789" x2="887" y2="5789"/>
                            <a14:foregroundMark x1="355" y1="9298" x2="355" y2="9298"/>
                            <a14:foregroundMark x1="1596" y1="12281" x2="1596" y2="12281"/>
                            <a14:foregroundMark x1="3546" y1="15263" x2="3546" y2="15263"/>
                            <a14:foregroundMark x1="5851" y1="15789" x2="5851" y2="15789"/>
                            <a14:foregroundMark x1="8511" y1="16140" x2="8511" y2="16140"/>
                            <a14:foregroundMark x1="11879" y1="15088" x2="11879" y2="15088"/>
                            <a14:foregroundMark x1="14539" y1="12456" x2="14539" y2="12456"/>
                            <a14:foregroundMark x1="15780" y1="8947" x2="15780" y2="8947"/>
                            <a14:foregroundMark x1="14894" y1="5263" x2="14894" y2="5263"/>
                            <a14:foregroundMark x1="12766" y1="2105" x2="12766" y2="2105"/>
                            <a14:foregroundMark x1="9752" y1="526" x2="9752" y2="526"/>
                            <a14:foregroundMark x1="4433" y1="4912" x2="4433" y2="4912"/>
                            <a14:foregroundMark x1="4965" y1="4737" x2="4965" y2="473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346" b="82713"/>
              <a:stretch/>
            </p:blipFill>
            <p:spPr bwMode="auto">
              <a:xfrm>
                <a:off x="3796380" y="1349859"/>
                <a:ext cx="715392" cy="7079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D54017E-BD60-137E-6560-3BD5979AB9AF}"/>
                </a:ext>
              </a:extLst>
            </p:cNvPr>
            <p:cNvGrpSpPr/>
            <p:nvPr/>
          </p:nvGrpSpPr>
          <p:grpSpPr>
            <a:xfrm>
              <a:off x="5192208" y="785272"/>
              <a:ext cx="2149878" cy="2339562"/>
              <a:chOff x="3073848" y="785272"/>
              <a:chExt cx="2149878" cy="2339562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269DB0FE-52EB-D8EE-F254-6806ED5EAC7F}"/>
                  </a:ext>
                </a:extLst>
              </p:cNvPr>
              <p:cNvSpPr/>
              <p:nvPr/>
            </p:nvSpPr>
            <p:spPr>
              <a:xfrm>
                <a:off x="3074367" y="785272"/>
                <a:ext cx="2148840" cy="2339562"/>
              </a:xfrm>
              <a:prstGeom prst="roundRect">
                <a:avLst>
                  <a:gd name="adj" fmla="val 526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1F31359-BF20-642F-7CE8-797A0F76FABA}"/>
                  </a:ext>
                </a:extLst>
              </p:cNvPr>
              <p:cNvSpPr/>
              <p:nvPr/>
            </p:nvSpPr>
            <p:spPr>
              <a:xfrm>
                <a:off x="3084426" y="1007253"/>
                <a:ext cx="2139300" cy="23495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/>
                  <a:t>신나는 선박여행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26AB767-BC92-0D0A-BEB7-EE60DC72C03E}"/>
                  </a:ext>
                </a:extLst>
              </p:cNvPr>
              <p:cNvSpPr/>
              <p:nvPr/>
            </p:nvSpPr>
            <p:spPr>
              <a:xfrm>
                <a:off x="3073848" y="2182272"/>
                <a:ext cx="2139300" cy="497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획득여부</a:t>
                </a:r>
                <a:r>
                  <a:rPr lang="en-US" altLang="ko-KR" sz="900" b="1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900" dirty="0" err="1">
                    <a:solidFill>
                      <a:schemeClr val="tx1"/>
                    </a:solidFill>
                  </a:rPr>
                  <a:t>미획득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획득방법</a:t>
                </a:r>
                <a:r>
                  <a:rPr lang="en-US" altLang="ko-KR" sz="900" b="1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800" b="1" dirty="0">
                    <a:solidFill>
                      <a:schemeClr val="tx1"/>
                    </a:solidFill>
                  </a:rPr>
                  <a:t>선박여행</a:t>
                </a:r>
                <a:r>
                  <a:rPr lang="en-US" altLang="ko-KR" sz="800" b="1" dirty="0">
                    <a:solidFill>
                      <a:schemeClr val="tx1"/>
                    </a:solidFill>
                  </a:rPr>
                  <a:t>]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퀘스트 완료</a:t>
                </a: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5083513F-F09D-0C3E-2C4E-9769A51C274E}"/>
                  </a:ext>
                </a:extLst>
              </p:cNvPr>
              <p:cNvSpPr/>
              <p:nvPr/>
            </p:nvSpPr>
            <p:spPr>
              <a:xfrm>
                <a:off x="3854162" y="2750340"/>
                <a:ext cx="568960" cy="24383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확인</a:t>
                </a:r>
              </a:p>
            </p:txBody>
          </p:sp>
        </p:grpSp>
      </p:grpSp>
      <p:graphicFrame>
        <p:nvGraphicFramePr>
          <p:cNvPr id="40" name="개체 39">
            <a:extLst>
              <a:ext uri="{FF2B5EF4-FFF2-40B4-BE49-F238E27FC236}">
                <a16:creationId xmlns:a16="http://schemas.microsoft.com/office/drawing/2014/main" id="{6657F5F5-A393-F465-37DB-60A7246680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477250"/>
              </p:ext>
            </p:extLst>
          </p:nvPr>
        </p:nvGraphicFramePr>
        <p:xfrm>
          <a:off x="5739403" y="3501522"/>
          <a:ext cx="604339" cy="604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0" imgW="850680" imgH="850680" progId="Photoshop.Image.24">
                  <p:embed/>
                </p:oleObj>
              </mc:Choice>
              <mc:Fallback>
                <p:oleObj name="Image" r:id="rId10" imgW="850680" imgH="850680" progId="Photoshop.Image.24">
                  <p:embed/>
                  <p:pic>
                    <p:nvPicPr>
                      <p:cNvPr id="165" name="개체 164">
                        <a:extLst>
                          <a:ext uri="{FF2B5EF4-FFF2-40B4-BE49-F238E27FC236}">
                            <a16:creationId xmlns:a16="http://schemas.microsoft.com/office/drawing/2014/main" id="{BA5FC055-74F4-AFF2-4027-4D0601518F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39403" y="3501522"/>
                        <a:ext cx="604339" cy="604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534C6C21-4D17-FCDC-40D4-AE155301B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005" y="1460568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C1E13394-8AAF-E36F-3948-2E0E34B1B767}"/>
              </a:ext>
            </a:extLst>
          </p:cNvPr>
          <p:cNvSpPr/>
          <p:nvPr/>
        </p:nvSpPr>
        <p:spPr>
          <a:xfrm>
            <a:off x="3749382" y="2363884"/>
            <a:ext cx="457200" cy="50292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FA1A6C88-CDB5-DFA6-38E3-C7686174733D}"/>
              </a:ext>
            </a:extLst>
          </p:cNvPr>
          <p:cNvSpPr/>
          <p:nvPr/>
        </p:nvSpPr>
        <p:spPr>
          <a:xfrm>
            <a:off x="5807286" y="2311017"/>
            <a:ext cx="457200" cy="50292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8A5A76D2-79C8-D06D-904F-21B48EAFA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899" y="1480565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3E8EF12-CB14-DB62-DDD6-CEE05DD11CC0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1-4. </a:t>
            </a:r>
            <a:r>
              <a:rPr lang="ko-KR" altLang="en-US" sz="1100" b="1" dirty="0">
                <a:solidFill>
                  <a:schemeClr val="tx1"/>
                </a:solidFill>
              </a:rPr>
              <a:t>배지 정보 팝업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배지목록에서 배지 이미지를 터치하면 표시되는 팝업</a:t>
            </a:r>
            <a:r>
              <a:rPr lang="en-US" altLang="ko-KR" sz="1100" dirty="0">
                <a:solidFill>
                  <a:schemeClr val="tx1"/>
                </a:solidFill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배지의 정보 확인과 획득한 배지의 경우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장착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을 수행할 수 있음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획득여부에 따라 획득여부 정보와 표시되는 버튼이 상이함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팝업 종류별 표시 정보는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D85E4EC-A752-A2F0-BC7B-2C34DDC35395}"/>
              </a:ext>
            </a:extLst>
          </p:cNvPr>
          <p:cNvSpPr/>
          <p:nvPr/>
        </p:nvSpPr>
        <p:spPr>
          <a:xfrm>
            <a:off x="3729510" y="1123057"/>
            <a:ext cx="485034" cy="236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획득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ECE19D8-C460-C8A0-8D92-B95D93EBDC2C}"/>
              </a:ext>
            </a:extLst>
          </p:cNvPr>
          <p:cNvSpPr/>
          <p:nvPr/>
        </p:nvSpPr>
        <p:spPr>
          <a:xfrm>
            <a:off x="5721264" y="1129926"/>
            <a:ext cx="580476" cy="236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미획득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BF3999-4ACE-3291-0FD1-EB9859E452C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41430" y="4982483"/>
            <a:ext cx="0" cy="26007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D84054E-C120-CDBA-3D65-11D8FD8C5071}"/>
              </a:ext>
            </a:extLst>
          </p:cNvPr>
          <p:cNvSpPr/>
          <p:nvPr/>
        </p:nvSpPr>
        <p:spPr>
          <a:xfrm>
            <a:off x="3645410" y="5218105"/>
            <a:ext cx="2717800" cy="1181100"/>
          </a:xfrm>
          <a:prstGeom prst="roundRect">
            <a:avLst>
              <a:gd name="adj" fmla="val 430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20AFCFE-4C8E-300A-B93E-1DDD79D18FF4}"/>
              </a:ext>
            </a:extLst>
          </p:cNvPr>
          <p:cNvSpPr/>
          <p:nvPr/>
        </p:nvSpPr>
        <p:spPr>
          <a:xfrm>
            <a:off x="4640623" y="5950465"/>
            <a:ext cx="718647" cy="32106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8A94B61-3D01-BAC1-5FF3-4D4C8F91175C}"/>
              </a:ext>
            </a:extLst>
          </p:cNvPr>
          <p:cNvSpPr/>
          <p:nvPr/>
        </p:nvSpPr>
        <p:spPr>
          <a:xfrm>
            <a:off x="3683000" y="5463540"/>
            <a:ext cx="2641600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</a:rPr>
              <a:t>빈 배지슬롯이 존재하지 않습니다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800" dirty="0">
                <a:solidFill>
                  <a:schemeClr val="tx1"/>
                </a:solidFill>
              </a:rPr>
              <a:t>장착하려면 빈 배지 슬롯이 있어야 합니다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456EC8F-89B2-7935-BDFB-6F2ECFBB15DA}"/>
              </a:ext>
            </a:extLst>
          </p:cNvPr>
          <p:cNvSpPr/>
          <p:nvPr/>
        </p:nvSpPr>
        <p:spPr>
          <a:xfrm>
            <a:off x="3530512" y="6396077"/>
            <a:ext cx="2938868" cy="29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빈슬롯이 없을 때 </a:t>
            </a:r>
            <a:r>
              <a:rPr lang="en-US" altLang="ko-KR" sz="1000" b="1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장착</a:t>
            </a:r>
            <a:r>
              <a:rPr lang="en-US" altLang="ko-KR" sz="1000" b="1" dirty="0">
                <a:solidFill>
                  <a:schemeClr val="tx1"/>
                </a:solidFill>
              </a:rPr>
              <a:t>]</a:t>
            </a:r>
            <a:r>
              <a:rPr lang="ko-KR" altLang="en-US" sz="1000" b="1" dirty="0">
                <a:solidFill>
                  <a:schemeClr val="tx1"/>
                </a:solidFill>
              </a:rPr>
              <a:t>을 시도한 경우 표시</a:t>
            </a:r>
          </a:p>
        </p:txBody>
      </p:sp>
      <p:graphicFrame>
        <p:nvGraphicFramePr>
          <p:cNvPr id="86" name="표 57">
            <a:extLst>
              <a:ext uri="{FF2B5EF4-FFF2-40B4-BE49-F238E27FC236}">
                <a16:creationId xmlns:a16="http://schemas.microsoft.com/office/drawing/2014/main" id="{73ACF0AA-48BE-F1D5-F352-A3B5B21C7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70903"/>
              </p:ext>
            </p:extLst>
          </p:nvPr>
        </p:nvGraphicFramePr>
        <p:xfrm>
          <a:off x="7198795" y="2094433"/>
          <a:ext cx="4891605" cy="4006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획득여부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 배지 아이콘 터치 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다음과 같이 구성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팝업타이틀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 제목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b.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배지이미지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이미지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팝업사이즈에 맞춰 사이즈 수정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획득여부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획득방법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획득방법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＊ 배지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[description]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참조 후 해당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장착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빈 배지 슬롯에 해당 배지 장착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팝업종료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빈슬롯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중 가장 좌측 위치에 배지 장착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빈슬롯이 없을 경우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왼쪽 하단 팝업 이미지 참조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배지 아이콘 터치 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다음과 같이 구성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팝업타이틀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 제목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b.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배지이미지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이미지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팝업사이즈에 맞춰 사이즈 수정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미획득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배지도 정보 팝업에서는 활성화 이미지로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획득여부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획득방법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획득방법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＊ 배지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[description]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참조 후 해당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팝업종료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</a:tbl>
          </a:graphicData>
        </a:graphic>
      </p:graphicFrame>
      <p:sp>
        <p:nvSpPr>
          <p:cNvPr id="87" name="타원 86">
            <a:extLst>
              <a:ext uri="{FF2B5EF4-FFF2-40B4-BE49-F238E27FC236}">
                <a16:creationId xmlns:a16="http://schemas.microsoft.com/office/drawing/2014/main" id="{8618CBC5-4CAB-8B92-7BB1-B6091C8AAE82}"/>
              </a:ext>
            </a:extLst>
          </p:cNvPr>
          <p:cNvSpPr/>
          <p:nvPr/>
        </p:nvSpPr>
        <p:spPr>
          <a:xfrm>
            <a:off x="3016375" y="263517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AB9AE23-3284-C099-7BB6-19E13DF1D254}"/>
              </a:ext>
            </a:extLst>
          </p:cNvPr>
          <p:cNvCxnSpPr>
            <a:cxnSpLocks/>
            <a:stCxn id="87" idx="5"/>
          </p:cNvCxnSpPr>
          <p:nvPr/>
        </p:nvCxnSpPr>
        <p:spPr>
          <a:xfrm>
            <a:off x="3234912" y="2853707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D368F88B-3AEA-F46E-B499-33C7B92824FC}"/>
              </a:ext>
            </a:extLst>
          </p:cNvPr>
          <p:cNvSpPr/>
          <p:nvPr/>
        </p:nvSpPr>
        <p:spPr>
          <a:xfrm>
            <a:off x="5021432" y="262037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CD2A073-044E-F679-A0C5-52740799204B}"/>
              </a:ext>
            </a:extLst>
          </p:cNvPr>
          <p:cNvCxnSpPr>
            <a:cxnSpLocks/>
            <a:stCxn id="89" idx="5"/>
          </p:cNvCxnSpPr>
          <p:nvPr/>
        </p:nvCxnSpPr>
        <p:spPr>
          <a:xfrm>
            <a:off x="5239969" y="283891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D2E6D6AB-6495-D391-C5C7-D5ACE9E95A4B}"/>
              </a:ext>
            </a:extLst>
          </p:cNvPr>
          <p:cNvSpPr/>
          <p:nvPr/>
        </p:nvSpPr>
        <p:spPr>
          <a:xfrm>
            <a:off x="3660590" y="281547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91A96A9-C7C1-C341-FA84-F7E6CD95D9C3}"/>
              </a:ext>
            </a:extLst>
          </p:cNvPr>
          <p:cNvCxnSpPr>
            <a:stCxn id="93" idx="5"/>
          </p:cNvCxnSpPr>
          <p:nvPr/>
        </p:nvCxnSpPr>
        <p:spPr>
          <a:xfrm>
            <a:off x="3879127" y="3034014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F2F86C9F-22B1-296E-31A8-FB7C8A0DD4DD}"/>
              </a:ext>
            </a:extLst>
          </p:cNvPr>
          <p:cNvSpPr/>
          <p:nvPr/>
        </p:nvSpPr>
        <p:spPr>
          <a:xfrm>
            <a:off x="3319807" y="337962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01650FB-2004-1089-4542-0B1446C71E4E}"/>
              </a:ext>
            </a:extLst>
          </p:cNvPr>
          <p:cNvCxnSpPr>
            <a:stCxn id="96" idx="5"/>
          </p:cNvCxnSpPr>
          <p:nvPr/>
        </p:nvCxnSpPr>
        <p:spPr>
          <a:xfrm>
            <a:off x="3538344" y="359816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DA9DC511-EAAB-2BC1-5A10-8AE7A2C00CB7}"/>
              </a:ext>
            </a:extLst>
          </p:cNvPr>
          <p:cNvSpPr/>
          <p:nvPr/>
        </p:nvSpPr>
        <p:spPr>
          <a:xfrm>
            <a:off x="3067384" y="392069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732516E-50CC-3DF0-CFC6-626CF2D22FCB}"/>
              </a:ext>
            </a:extLst>
          </p:cNvPr>
          <p:cNvCxnSpPr>
            <a:stCxn id="98" idx="5"/>
          </p:cNvCxnSpPr>
          <p:nvPr/>
        </p:nvCxnSpPr>
        <p:spPr>
          <a:xfrm>
            <a:off x="3285921" y="413923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8E5BEE2C-DE1F-3C77-A5E5-BB7D7A8ACA6C}"/>
              </a:ext>
            </a:extLst>
          </p:cNvPr>
          <p:cNvSpPr/>
          <p:nvPr/>
        </p:nvSpPr>
        <p:spPr>
          <a:xfrm>
            <a:off x="4109902" y="414891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FA097A6-6ECD-3D99-176F-58166F1A0A79}"/>
              </a:ext>
            </a:extLst>
          </p:cNvPr>
          <p:cNvCxnSpPr>
            <a:stCxn id="100" idx="5"/>
          </p:cNvCxnSpPr>
          <p:nvPr/>
        </p:nvCxnSpPr>
        <p:spPr>
          <a:xfrm>
            <a:off x="4328439" y="4367448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>
            <a:extLst>
              <a:ext uri="{FF2B5EF4-FFF2-40B4-BE49-F238E27FC236}">
                <a16:creationId xmlns:a16="http://schemas.microsoft.com/office/drawing/2014/main" id="{5DD8F362-1BE2-D6E5-1E31-210483E2B1F7}"/>
              </a:ext>
            </a:extLst>
          </p:cNvPr>
          <p:cNvSpPr/>
          <p:nvPr/>
        </p:nvSpPr>
        <p:spPr>
          <a:xfrm>
            <a:off x="4697133" y="494219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AE70C82-8B44-0FC5-49B8-8C6DDC86BABC}"/>
              </a:ext>
            </a:extLst>
          </p:cNvPr>
          <p:cNvCxnSpPr>
            <a:cxnSpLocks/>
            <a:stCxn id="102" idx="1"/>
            <a:endCxn id="37" idx="3"/>
          </p:cNvCxnSpPr>
          <p:nvPr/>
        </p:nvCxnSpPr>
        <p:spPr>
          <a:xfrm flipH="1" flipV="1">
            <a:off x="4603769" y="4870052"/>
            <a:ext cx="130859" cy="10963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B5677011-A0B6-5C1B-6AFC-C69B393EDB84}"/>
              </a:ext>
            </a:extLst>
          </p:cNvPr>
          <p:cNvSpPr/>
          <p:nvPr/>
        </p:nvSpPr>
        <p:spPr>
          <a:xfrm>
            <a:off x="3080538" y="497221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f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92429CC-8C92-83D7-6829-3CC4908E0490}"/>
              </a:ext>
            </a:extLst>
          </p:cNvPr>
          <p:cNvCxnSpPr>
            <a:cxnSpLocks/>
            <a:stCxn id="107" idx="7"/>
            <a:endCxn id="38" idx="1"/>
          </p:cNvCxnSpPr>
          <p:nvPr/>
        </p:nvCxnSpPr>
        <p:spPr>
          <a:xfrm flipV="1">
            <a:off x="3299075" y="4874489"/>
            <a:ext cx="86370" cy="135219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9E033F4A-3F5D-4CE8-DB8B-042255D7565B}"/>
              </a:ext>
            </a:extLst>
          </p:cNvPr>
          <p:cNvSpPr/>
          <p:nvPr/>
        </p:nvSpPr>
        <p:spPr>
          <a:xfrm>
            <a:off x="5560017" y="280769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80EEE7C3-B72E-CA51-5C3C-A5F681BCA63D}"/>
              </a:ext>
            </a:extLst>
          </p:cNvPr>
          <p:cNvCxnSpPr>
            <a:stCxn id="114" idx="5"/>
          </p:cNvCxnSpPr>
          <p:nvPr/>
        </p:nvCxnSpPr>
        <p:spPr>
          <a:xfrm>
            <a:off x="5778554" y="3026235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CA05948B-BCDE-A274-9F46-9915F919D157}"/>
              </a:ext>
            </a:extLst>
          </p:cNvPr>
          <p:cNvSpPr/>
          <p:nvPr/>
        </p:nvSpPr>
        <p:spPr>
          <a:xfrm>
            <a:off x="5352979" y="331227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B9BDED5-DB53-7959-C977-99F1A4F17B3C}"/>
              </a:ext>
            </a:extLst>
          </p:cNvPr>
          <p:cNvCxnSpPr>
            <a:stCxn id="116" idx="5"/>
          </p:cNvCxnSpPr>
          <p:nvPr/>
        </p:nvCxnSpPr>
        <p:spPr>
          <a:xfrm>
            <a:off x="5571516" y="3530816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9DB37334-0634-EDD5-9679-EDEDA4B21385}"/>
              </a:ext>
            </a:extLst>
          </p:cNvPr>
          <p:cNvSpPr/>
          <p:nvPr/>
        </p:nvSpPr>
        <p:spPr>
          <a:xfrm>
            <a:off x="5205114" y="394469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445DEF9-E0F5-08DF-1354-E4DB321FB486}"/>
              </a:ext>
            </a:extLst>
          </p:cNvPr>
          <p:cNvCxnSpPr>
            <a:stCxn id="118" idx="5"/>
          </p:cNvCxnSpPr>
          <p:nvPr/>
        </p:nvCxnSpPr>
        <p:spPr>
          <a:xfrm>
            <a:off x="5423651" y="4163236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0B111FEF-7310-2010-BF81-1BCCDFE433E5}"/>
              </a:ext>
            </a:extLst>
          </p:cNvPr>
          <p:cNvSpPr/>
          <p:nvPr/>
        </p:nvSpPr>
        <p:spPr>
          <a:xfrm>
            <a:off x="6074688" y="414891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B6A556D9-5D56-0D10-55C2-53F29B0F182E}"/>
              </a:ext>
            </a:extLst>
          </p:cNvPr>
          <p:cNvCxnSpPr>
            <a:stCxn id="120" idx="5"/>
          </p:cNvCxnSpPr>
          <p:nvPr/>
        </p:nvCxnSpPr>
        <p:spPr>
          <a:xfrm>
            <a:off x="6293225" y="4367448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2EE39A4D-6DC6-2A47-9D8A-A3392678608A}"/>
              </a:ext>
            </a:extLst>
          </p:cNvPr>
          <p:cNvSpPr/>
          <p:nvPr/>
        </p:nvSpPr>
        <p:spPr>
          <a:xfrm>
            <a:off x="6297016" y="501984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6923D72-DCDB-6317-81C7-B1A7A31C061E}"/>
              </a:ext>
            </a:extLst>
          </p:cNvPr>
          <p:cNvCxnSpPr>
            <a:cxnSpLocks/>
            <a:stCxn id="122" idx="1"/>
          </p:cNvCxnSpPr>
          <p:nvPr/>
        </p:nvCxnSpPr>
        <p:spPr>
          <a:xfrm flipH="1" flipV="1">
            <a:off x="6203652" y="4947707"/>
            <a:ext cx="130859" cy="10963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9B6DC2-222A-78B4-55B8-62172FCB0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7B9B31-AD13-626C-711E-732DAA73E0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" y="746760"/>
            <a:ext cx="2786113" cy="58709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1219A7-D06B-4B5C-BC54-23C9B7A78CB4}"/>
              </a:ext>
            </a:extLst>
          </p:cNvPr>
          <p:cNvSpPr/>
          <p:nvPr/>
        </p:nvSpPr>
        <p:spPr>
          <a:xfrm>
            <a:off x="179423" y="5993546"/>
            <a:ext cx="2712116" cy="62717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E624EF-1A59-F971-7E10-9D972FE66AAD}"/>
              </a:ext>
            </a:extLst>
          </p:cNvPr>
          <p:cNvSpPr/>
          <p:nvPr/>
        </p:nvSpPr>
        <p:spPr>
          <a:xfrm>
            <a:off x="166644" y="746759"/>
            <a:ext cx="2712116" cy="164592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886802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랭킹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보상으로 획득한 랭크 포인트를 누적하여 산정한 랭킹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ko-KR" altLang="en-US" sz="1200" dirty="0">
                <a:solidFill>
                  <a:schemeClr val="tx1"/>
                </a:solidFill>
              </a:rPr>
              <a:t>정보를 확인할 수 있는 콘텐츠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직접적인 동기 부여를 위해 사용자 현재 랭킹과 다음 랭킹 상승을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</a:rPr>
              <a:t>위한 요구치 표시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[</a:t>
            </a:r>
            <a:r>
              <a:rPr lang="ko-KR" altLang="en-US" sz="1200" dirty="0">
                <a:solidFill>
                  <a:schemeClr val="tx1"/>
                </a:solidFill>
              </a:rPr>
              <a:t>월간</a:t>
            </a:r>
            <a:r>
              <a:rPr lang="en-US" altLang="ko-KR" sz="1200" dirty="0">
                <a:solidFill>
                  <a:schemeClr val="tx1"/>
                </a:solidFill>
              </a:rPr>
              <a:t>], [</a:t>
            </a:r>
            <a:r>
              <a:rPr lang="ko-KR" altLang="en-US" sz="1200" dirty="0">
                <a:solidFill>
                  <a:schemeClr val="tx1"/>
                </a:solidFill>
              </a:rPr>
              <a:t>연간</a:t>
            </a:r>
            <a:r>
              <a:rPr lang="en-US" altLang="ko-KR" sz="1200" dirty="0">
                <a:solidFill>
                  <a:schemeClr val="tx1"/>
                </a:solidFill>
              </a:rPr>
              <a:t>],[</a:t>
            </a:r>
            <a:r>
              <a:rPr lang="ko-KR" altLang="en-US" sz="1200" dirty="0">
                <a:solidFill>
                  <a:schemeClr val="tx1"/>
                </a:solidFill>
              </a:rPr>
              <a:t>종합</a:t>
            </a:r>
            <a:r>
              <a:rPr lang="en-US" altLang="ko-KR" sz="1200" dirty="0">
                <a:solidFill>
                  <a:schemeClr val="tx1"/>
                </a:solidFill>
              </a:rPr>
              <a:t>] 3</a:t>
            </a:r>
            <a:r>
              <a:rPr lang="ko-KR" altLang="en-US" sz="1200" dirty="0">
                <a:solidFill>
                  <a:schemeClr val="tx1"/>
                </a:solidFill>
              </a:rPr>
              <a:t>종류로 구분된 랭킹 정보 표시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- </a:t>
            </a:r>
            <a:r>
              <a:rPr lang="ko-KR" altLang="en-US" sz="1200" dirty="0">
                <a:solidFill>
                  <a:schemeClr val="tx1"/>
                </a:solidFill>
              </a:rPr>
              <a:t>다음과 같은 항목들로 구성됨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27EA4FA-583A-88DA-30DD-00FE07545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76ABC9-13A9-2DCB-B18F-567A76489E4B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192F49-1CE3-6412-C03C-AC158545DCCE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83E24C-6859-90D3-277D-22CB87D16EF8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랭크포인트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67412F-02CF-11FE-78E8-54771FD505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149" r="12493" b="63255"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pic>
        <p:nvPicPr>
          <p:cNvPr id="59" name="Picture 2" descr="View details - Free Tools and utensils icons">
            <a:extLst>
              <a:ext uri="{FF2B5EF4-FFF2-40B4-BE49-F238E27FC236}">
                <a16:creationId xmlns:a16="http://schemas.microsoft.com/office/drawing/2014/main" id="{44817961-264B-26FF-DD2B-7B3622FD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3C1EF03-1EF4-1674-53A7-CC013A353C50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AB1C1ED-63C9-34FA-6495-0C8E0C5D4C8C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6C47F90-9273-B82D-0B1C-EB9BDAF40EC2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BBCDACBF-4153-E420-53AF-0C78E71B0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6C176F9-4133-AFD1-653D-020C77AABFE6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2FE6911-FC82-8892-7C3B-B57078D362AE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F7ABC905-9EBE-7071-F8CE-5C0800C254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6C5D32D4-178C-D97A-D430-D2CE82CEF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6098959-9FD5-83E4-17F2-7BA8AFE536D8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CFAACE7-A562-E7B8-819D-ECB2F48F473F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815D672-638B-26C9-3180-032AD60DA9A4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5D4B67D-BAA5-0CB5-2B11-AD5A74280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9C61E95D-82BB-5F4D-DEDF-06524D2F67C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32B03A7-7BB0-C6FB-68FB-10D2ADCCA317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743C2FE-FA5E-432B-6F4E-779BE8469B2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3A8418-1204-AF96-ED83-D9B5FC12D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9A821EBD-EB10-7CEE-B898-499E97AAA527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1859FDB4-2724-6026-03E1-E28032A72ECE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3E5C3605-F91D-3832-1F0E-DB709C9FE8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50D7AAA8-27B2-697D-B7AE-7F802055C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73564221-8A78-71D2-9CB8-31F05DEB9AB5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F7ABA4E6-1879-3AF5-699B-156A452789BB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1031" name="타원 1030">
              <a:extLst>
                <a:ext uri="{FF2B5EF4-FFF2-40B4-BE49-F238E27FC236}">
                  <a16:creationId xmlns:a16="http://schemas.microsoft.com/office/drawing/2014/main" id="{A6776CF5-CC74-7439-B04A-D3055286DEA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F3C40F3-0135-DC3F-3433-BAE28DEE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12FFEE31-DA89-FB2E-799B-6489C1AD24F4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0AD566E5-C7DB-7EBE-D257-ADBE367D4A4D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1035" name="타원 1034">
              <a:extLst>
                <a:ext uri="{FF2B5EF4-FFF2-40B4-BE49-F238E27FC236}">
                  <a16:creationId xmlns:a16="http://schemas.microsoft.com/office/drawing/2014/main" id="{03F4CCE3-5840-6EA2-B335-32238C667AAC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0A4DF6BE-0013-4DE7-526A-13799FDE5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E9306967-9614-3A4E-04BF-994A77AC3211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1038" name="사각형: 둥근 모서리 1037">
              <a:extLst>
                <a:ext uri="{FF2B5EF4-FFF2-40B4-BE49-F238E27FC236}">
                  <a16:creationId xmlns:a16="http://schemas.microsoft.com/office/drawing/2014/main" id="{1D62A920-EB6A-33B5-918F-B036A76BDAED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38BAA1FF-7D3E-139A-0537-82267596A6E5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40" name="사각형: 둥근 모서리 1039">
            <a:extLst>
              <a:ext uri="{FF2B5EF4-FFF2-40B4-BE49-F238E27FC236}">
                <a16:creationId xmlns:a16="http://schemas.microsoft.com/office/drawing/2014/main" id="{DF29CF24-59F3-93B8-831C-79CAB1C9A941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D95E042-80A0-579B-098D-756CA99E0DBB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042" name="사각형: 둥근 모서리 1041">
            <a:extLst>
              <a:ext uri="{FF2B5EF4-FFF2-40B4-BE49-F238E27FC236}">
                <a16:creationId xmlns:a16="http://schemas.microsoft.com/office/drawing/2014/main" id="{D94FB620-E9FF-653F-70F6-18412F6F3144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81B6FE53-EABF-A5EE-3640-8B6271222BC6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23FCCB7B-6089-1B2D-BE2A-37075B969B35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86D3C45A-C2A1-28CB-1724-B8E81A4BA7BB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046" name="사각형: 둥근 모서리 1045">
            <a:extLst>
              <a:ext uri="{FF2B5EF4-FFF2-40B4-BE49-F238E27FC236}">
                <a16:creationId xmlns:a16="http://schemas.microsoft.com/office/drawing/2014/main" id="{42FD45E5-E139-8428-BA17-0250FF4C3769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E328BBBE-4896-E7C8-22AA-559BA0878970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048" name="사각형: 둥근 모서리 1047">
            <a:extLst>
              <a:ext uri="{FF2B5EF4-FFF2-40B4-BE49-F238E27FC236}">
                <a16:creationId xmlns:a16="http://schemas.microsoft.com/office/drawing/2014/main" id="{50EE20B0-E5A7-CBAE-96B1-DBBEE3F5D0D6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8FAF7D4-39A9-1361-FD19-1781A70CDD08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050" name="사각형: 둥근 모서리 1049">
            <a:extLst>
              <a:ext uri="{FF2B5EF4-FFF2-40B4-BE49-F238E27FC236}">
                <a16:creationId xmlns:a16="http://schemas.microsoft.com/office/drawing/2014/main" id="{CCBDBF87-4CDE-6BD9-BF6E-27CC856C2A4D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DADB919A-5069-81C4-63DE-24CD02DDE74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graphicFrame>
        <p:nvGraphicFramePr>
          <p:cNvPr id="1053" name="표 57">
            <a:extLst>
              <a:ext uri="{FF2B5EF4-FFF2-40B4-BE49-F238E27FC236}">
                <a16:creationId xmlns:a16="http://schemas.microsoft.com/office/drawing/2014/main" id="{B5A638C8-158F-99C4-542A-D426763D5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129627"/>
              </p:ext>
            </p:extLst>
          </p:nvPr>
        </p:nvGraphicFramePr>
        <p:xfrm>
          <a:off x="7198795" y="2661552"/>
          <a:ext cx="4891605" cy="410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랭크페이지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타이틀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랭크페이지 타이틀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 또는 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분류 탭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연간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분류탭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디폴트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활성화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하위 표시된 정보들이 해당 분류에 맞게 변경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획득한 모든 포인트 누적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월 기준 해당 월에 획득한 포인트 누적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선택된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분류에 따른 랭크 포인트 정보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포인트내역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터치시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포인트 내역 확인 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12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현재랭킹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및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 랭킹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선택된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분류에 따른 사용자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현재와 다음 랭킹정보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다음랭킹에 요구되는 포인트 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랭킹목록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 입장 시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위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최상단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표시 기준 오름차순 표시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- 1,2,3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랭커는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차별화 하여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구체적인 방법은 협의 후 결정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목록 터치 시 해당 유저의 포인트 내역 열람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수요처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의견 반영 표시랭킹 목록 수량 반영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454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한번에 호출 가능한 목록 최하단에 배치되어 추가 랭킹 목록을 호출할 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있는 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한번에 호출하는 양에 따라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로딩중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표시 필요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공유하기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선택한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SNS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내 랭크 정보 이미지를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캡쳐해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공유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 표시 형식은 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텍스트로 제공되며 게시물을 본 사용자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터치시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퀘스트 소개 페이지로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랜딩됨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295211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0044EE91-307E-4A7C-091F-85AD49925FB5}"/>
              </a:ext>
            </a:extLst>
          </p:cNvPr>
          <p:cNvSpPr/>
          <p:nvPr/>
        </p:nvSpPr>
        <p:spPr>
          <a:xfrm>
            <a:off x="170980" y="83246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38CE7A5-E814-0F1F-ED43-19BE6CA4F536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389517" y="105100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540DC9F-D178-37C9-220F-EFD86955818F}"/>
              </a:ext>
            </a:extLst>
          </p:cNvPr>
          <p:cNvSpPr/>
          <p:nvPr/>
        </p:nvSpPr>
        <p:spPr>
          <a:xfrm>
            <a:off x="721448" y="178183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0FC627-509C-886F-E646-52208634B9A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977480" y="1847999"/>
            <a:ext cx="220138" cy="6185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146B80D-EA6E-4354-B02C-42DA1F0CACEA}"/>
              </a:ext>
            </a:extLst>
          </p:cNvPr>
          <p:cNvSpPr/>
          <p:nvPr/>
        </p:nvSpPr>
        <p:spPr>
          <a:xfrm>
            <a:off x="422446" y="211796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9C8841-66C2-298D-E105-71ECF5C0621B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640983" y="233650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E5461DE3-C634-A07D-F4EB-14CDE0DC47AC}"/>
              </a:ext>
            </a:extLst>
          </p:cNvPr>
          <p:cNvSpPr/>
          <p:nvPr/>
        </p:nvSpPr>
        <p:spPr>
          <a:xfrm>
            <a:off x="64056" y="312765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3D9F7EC-4693-B810-D50D-0998DF7AB434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3703CA5-C840-0D98-3F49-CB250AC451FE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26" name="사각형: 둥근 모서리 262">
              <a:extLst>
                <a:ext uri="{FF2B5EF4-FFF2-40B4-BE49-F238E27FC236}">
                  <a16:creationId xmlns:a16="http://schemas.microsoft.com/office/drawing/2014/main" id="{68BC9202-97E1-70AA-C5CE-DC16474333D9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7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FC6E48D3-54A8-E175-4C3B-E04CAEE3B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B593DB02-B23D-E7BE-E7AF-1A930D7FAF51}"/>
              </a:ext>
            </a:extLst>
          </p:cNvPr>
          <p:cNvSpPr/>
          <p:nvPr/>
        </p:nvSpPr>
        <p:spPr>
          <a:xfrm>
            <a:off x="2366822" y="1993109"/>
            <a:ext cx="235153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7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C17F2-B63D-7556-387A-7548207FB215}"/>
              </a:ext>
            </a:extLst>
          </p:cNvPr>
          <p:cNvCxnSpPr>
            <a:cxnSpLocks/>
            <a:stCxn id="31" idx="7"/>
            <a:endCxn id="26" idx="2"/>
          </p:cNvCxnSpPr>
          <p:nvPr/>
        </p:nvCxnSpPr>
        <p:spPr>
          <a:xfrm flipV="1">
            <a:off x="2567538" y="1906716"/>
            <a:ext cx="196669" cy="123888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2A56C0-DF2C-979C-06BF-DDBDCD9D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28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4B5D439-1EFF-B93F-AE2A-28E2F8715BCD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D8FEDE7-EAE7-183A-A0DE-82952DF33309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E65AFB4C-5884-5939-4CA4-21FCDA7A6247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월간</a:t>
                </a:r>
              </a:p>
            </p:txBody>
          </p: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AC189FF5-AC5B-409B-4F31-F01A66FCB813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330F245-D4E7-4C5D-5FD9-6A5A04E94303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</p:grp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20B5A7-12A2-460C-A19D-A25C7DBE7A06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257104" y="1570173"/>
            <a:ext cx="107990" cy="121531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3F673346-23CA-1A6F-BD9E-C04AD760D766}"/>
              </a:ext>
            </a:extLst>
          </p:cNvPr>
          <p:cNvSpPr/>
          <p:nvPr/>
        </p:nvSpPr>
        <p:spPr>
          <a:xfrm>
            <a:off x="38567" y="165420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7C12DBA-7BBF-3211-AAC2-AB5E3CA9C242}"/>
              </a:ext>
            </a:extLst>
          </p:cNvPr>
          <p:cNvSpPr/>
          <p:nvPr/>
        </p:nvSpPr>
        <p:spPr>
          <a:xfrm>
            <a:off x="1268033" y="5906759"/>
            <a:ext cx="800100" cy="2438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더보기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36BF624-91E2-5155-3198-BCD95D6EE6F7}"/>
              </a:ext>
            </a:extLst>
          </p:cNvPr>
          <p:cNvSpPr/>
          <p:nvPr/>
        </p:nvSpPr>
        <p:spPr>
          <a:xfrm>
            <a:off x="954154" y="562212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6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3048C8F-54E4-01B4-3439-7ADD2C50F3DC}"/>
              </a:ext>
            </a:extLst>
          </p:cNvPr>
          <p:cNvCxnSpPr>
            <a:cxnSpLocks/>
            <a:stCxn id="37" idx="5"/>
          </p:cNvCxnSpPr>
          <p:nvPr/>
        </p:nvCxnSpPr>
        <p:spPr>
          <a:xfrm>
            <a:off x="1172691" y="5840664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B60223-685C-F2CE-8E27-E0356250CA1F}"/>
              </a:ext>
            </a:extLst>
          </p:cNvPr>
          <p:cNvGrpSpPr/>
          <p:nvPr/>
        </p:nvGrpSpPr>
        <p:grpSpPr>
          <a:xfrm>
            <a:off x="3002226" y="746760"/>
            <a:ext cx="2787201" cy="5873959"/>
            <a:chOff x="3002226" y="746760"/>
            <a:chExt cx="2787201" cy="5873959"/>
          </a:xfrm>
        </p:grpSpPr>
        <p:pic>
          <p:nvPicPr>
            <p:cNvPr id="1064" name="그림 1063">
              <a:extLst>
                <a:ext uri="{FF2B5EF4-FFF2-40B4-BE49-F238E27FC236}">
                  <a16:creationId xmlns:a16="http://schemas.microsoft.com/office/drawing/2014/main" id="{BF338929-2828-C427-0F36-A5393A932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3730" y="746760"/>
              <a:ext cx="2712117" cy="5873959"/>
            </a:xfrm>
            <a:prstGeom prst="rect">
              <a:avLst/>
            </a:prstGeom>
          </p:spPr>
        </p:pic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4A9AD81F-856A-5EF6-8912-D1B481265C75}"/>
                </a:ext>
              </a:extLst>
            </p:cNvPr>
            <p:cNvSpPr/>
            <p:nvPr/>
          </p:nvSpPr>
          <p:spPr>
            <a:xfrm>
              <a:off x="3072255" y="1060380"/>
              <a:ext cx="2714983" cy="3197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랭크 타이틀 배너</a:t>
              </a: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DEE82DEE-8E84-680C-1137-D359F2B20D73}"/>
                </a:ext>
              </a:extLst>
            </p:cNvPr>
            <p:cNvSpPr/>
            <p:nvPr/>
          </p:nvSpPr>
          <p:spPr>
            <a:xfrm>
              <a:off x="3071195" y="1380159"/>
              <a:ext cx="2714983" cy="4833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B6F857E7-6040-1D9D-5BE2-481A7A960F6D}"/>
                </a:ext>
              </a:extLst>
            </p:cNvPr>
            <p:cNvSpPr/>
            <p:nvPr/>
          </p:nvSpPr>
          <p:spPr>
            <a:xfrm>
              <a:off x="3002226" y="1683571"/>
              <a:ext cx="2714983" cy="3400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랭크포인트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1,000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pic>
          <p:nvPicPr>
            <p:cNvPr id="1069" name="그림 1068">
              <a:extLst>
                <a:ext uri="{FF2B5EF4-FFF2-40B4-BE49-F238E27FC236}">
                  <a16:creationId xmlns:a16="http://schemas.microsoft.com/office/drawing/2014/main" id="{C79CF7C1-0E36-6FF0-000D-683E317DAB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7" t="20149" r="12493" b="63255"/>
            <a:stretch/>
          </p:blipFill>
          <p:spPr>
            <a:xfrm>
              <a:off x="3321548" y="2046754"/>
              <a:ext cx="2204516" cy="877438"/>
            </a:xfrm>
            <a:prstGeom prst="rect">
              <a:avLst/>
            </a:prstGeom>
          </p:spPr>
        </p:pic>
        <p:pic>
          <p:nvPicPr>
            <p:cNvPr id="1071" name="Picture 2" descr="View details - Free Tools and utensils icons">
              <a:extLst>
                <a:ext uri="{FF2B5EF4-FFF2-40B4-BE49-F238E27FC236}">
                  <a16:creationId xmlns:a16="http://schemas.microsoft.com/office/drawing/2014/main" id="{CC5D948A-8D68-F06D-627F-8277EB2870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4148" y="1843808"/>
              <a:ext cx="170208" cy="170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2" name="사각형: 둥근 모서리 1071">
              <a:extLst>
                <a:ext uri="{FF2B5EF4-FFF2-40B4-BE49-F238E27FC236}">
                  <a16:creationId xmlns:a16="http://schemas.microsoft.com/office/drawing/2014/main" id="{D6461B90-7F91-E598-4440-83E3DA7D8B1C}"/>
                </a:ext>
              </a:extLst>
            </p:cNvPr>
            <p:cNvSpPr/>
            <p:nvPr/>
          </p:nvSpPr>
          <p:spPr>
            <a:xfrm>
              <a:off x="3118467" y="2982156"/>
              <a:ext cx="2618764" cy="430892"/>
            </a:xfrm>
            <a:prstGeom prst="roundRect">
              <a:avLst>
                <a:gd name="adj" fmla="val 1309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위 </a:t>
              </a:r>
            </a:p>
          </p:txBody>
        </p:sp>
        <p:grpSp>
          <p:nvGrpSpPr>
            <p:cNvPr id="1073" name="그룹 1072">
              <a:extLst>
                <a:ext uri="{FF2B5EF4-FFF2-40B4-BE49-F238E27FC236}">
                  <a16:creationId xmlns:a16="http://schemas.microsoft.com/office/drawing/2014/main" id="{9DA6950E-0FE3-498E-3E93-C7A8B2D3051B}"/>
                </a:ext>
              </a:extLst>
            </p:cNvPr>
            <p:cNvGrpSpPr/>
            <p:nvPr/>
          </p:nvGrpSpPr>
          <p:grpSpPr>
            <a:xfrm>
              <a:off x="3596542" y="2968983"/>
              <a:ext cx="398261" cy="417136"/>
              <a:chOff x="5323203" y="2682469"/>
              <a:chExt cx="565363" cy="592159"/>
            </a:xfrm>
          </p:grpSpPr>
          <p:sp>
            <p:nvSpPr>
              <p:cNvPr id="161" name="타원 160">
                <a:extLst>
                  <a:ext uri="{FF2B5EF4-FFF2-40B4-BE49-F238E27FC236}">
                    <a16:creationId xmlns:a16="http://schemas.microsoft.com/office/drawing/2014/main" id="{F933B4D4-3650-CC07-01DF-7E653B7477E4}"/>
                  </a:ext>
                </a:extLst>
              </p:cNvPr>
              <p:cNvSpPr/>
              <p:nvPr/>
            </p:nvSpPr>
            <p:spPr>
              <a:xfrm>
                <a:off x="5333880" y="2726397"/>
                <a:ext cx="548232" cy="54823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2" name="Picture 2" descr="Human Icon Vector Art, Icons, and Graphics for Free Download">
                <a:extLst>
                  <a:ext uri="{FF2B5EF4-FFF2-40B4-BE49-F238E27FC236}">
                    <a16:creationId xmlns:a16="http://schemas.microsoft.com/office/drawing/2014/main" id="{6E2CC493-33C7-A68B-B63B-9D2C36B9A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6222" y1="32000" x2="46222" y2="3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203" y="2682469"/>
                <a:ext cx="565363" cy="565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4" name="사각형: 둥근 모서리 1073">
              <a:extLst>
                <a:ext uri="{FF2B5EF4-FFF2-40B4-BE49-F238E27FC236}">
                  <a16:creationId xmlns:a16="http://schemas.microsoft.com/office/drawing/2014/main" id="{11C4CA9D-D4DC-A92A-6A73-FCA66789967C}"/>
                </a:ext>
              </a:extLst>
            </p:cNvPr>
            <p:cNvSpPr/>
            <p:nvPr/>
          </p:nvSpPr>
          <p:spPr>
            <a:xfrm>
              <a:off x="3118467" y="3428529"/>
              <a:ext cx="2618764" cy="430892"/>
            </a:xfrm>
            <a:prstGeom prst="roundRect">
              <a:avLst>
                <a:gd name="adj" fmla="val 1309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500" b="1" dirty="0">
                  <a:solidFill>
                    <a:schemeClr val="tx1"/>
                  </a:solidFill>
                </a:rPr>
                <a:t>2</a:t>
              </a:r>
              <a:r>
                <a:rPr lang="ko-KR" altLang="en-US" sz="1500" b="1" dirty="0">
                  <a:solidFill>
                    <a:schemeClr val="tx1"/>
                  </a:solidFill>
                </a:rPr>
                <a:t>위 </a:t>
              </a:r>
            </a:p>
          </p:txBody>
        </p:sp>
        <p:grpSp>
          <p:nvGrpSpPr>
            <p:cNvPr id="1075" name="그룹 1074">
              <a:extLst>
                <a:ext uri="{FF2B5EF4-FFF2-40B4-BE49-F238E27FC236}">
                  <a16:creationId xmlns:a16="http://schemas.microsoft.com/office/drawing/2014/main" id="{48D4FD08-C344-9A89-9983-81377E9A450C}"/>
                </a:ext>
              </a:extLst>
            </p:cNvPr>
            <p:cNvGrpSpPr/>
            <p:nvPr/>
          </p:nvGrpSpPr>
          <p:grpSpPr>
            <a:xfrm>
              <a:off x="3591995" y="3418528"/>
              <a:ext cx="398261" cy="417136"/>
              <a:chOff x="5323203" y="2682469"/>
              <a:chExt cx="565363" cy="592159"/>
            </a:xfrm>
          </p:grpSpPr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A98DA5FF-07C1-F76B-FA80-A5343DAB1C3D}"/>
                  </a:ext>
                </a:extLst>
              </p:cNvPr>
              <p:cNvSpPr/>
              <p:nvPr/>
            </p:nvSpPr>
            <p:spPr>
              <a:xfrm>
                <a:off x="5333880" y="2726397"/>
                <a:ext cx="548232" cy="54823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0" name="Picture 2" descr="Human Icon Vector Art, Icons, and Graphics for Free Download">
                <a:extLst>
                  <a:ext uri="{FF2B5EF4-FFF2-40B4-BE49-F238E27FC236}">
                    <a16:creationId xmlns:a16="http://schemas.microsoft.com/office/drawing/2014/main" id="{6341E7D4-1264-E5ED-A859-6BA3076FFA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6222" y1="32000" x2="46222" y2="3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203" y="2682469"/>
                <a:ext cx="565363" cy="565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6" name="사각형: 둥근 모서리 1075">
              <a:extLst>
                <a:ext uri="{FF2B5EF4-FFF2-40B4-BE49-F238E27FC236}">
                  <a16:creationId xmlns:a16="http://schemas.microsoft.com/office/drawing/2014/main" id="{8E04A568-7BC8-804A-DF37-10D277F81536}"/>
                </a:ext>
              </a:extLst>
            </p:cNvPr>
            <p:cNvSpPr/>
            <p:nvPr/>
          </p:nvSpPr>
          <p:spPr>
            <a:xfrm>
              <a:off x="3118467" y="3880365"/>
              <a:ext cx="2618764" cy="430892"/>
            </a:xfrm>
            <a:prstGeom prst="roundRect">
              <a:avLst>
                <a:gd name="adj" fmla="val 1309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위 </a:t>
              </a:r>
            </a:p>
          </p:txBody>
        </p:sp>
        <p:grpSp>
          <p:nvGrpSpPr>
            <p:cNvPr id="1077" name="그룹 1076">
              <a:extLst>
                <a:ext uri="{FF2B5EF4-FFF2-40B4-BE49-F238E27FC236}">
                  <a16:creationId xmlns:a16="http://schemas.microsoft.com/office/drawing/2014/main" id="{5948D81B-BFF5-E5C9-0202-038D81E382AE}"/>
                </a:ext>
              </a:extLst>
            </p:cNvPr>
            <p:cNvGrpSpPr/>
            <p:nvPr/>
          </p:nvGrpSpPr>
          <p:grpSpPr>
            <a:xfrm>
              <a:off x="3591995" y="3870363"/>
              <a:ext cx="398261" cy="417136"/>
              <a:chOff x="5323203" y="2682469"/>
              <a:chExt cx="565363" cy="592159"/>
            </a:xfrm>
          </p:grpSpPr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B0CEB317-82AF-19A6-7535-25BEAD039C5E}"/>
                  </a:ext>
                </a:extLst>
              </p:cNvPr>
              <p:cNvSpPr/>
              <p:nvPr/>
            </p:nvSpPr>
            <p:spPr>
              <a:xfrm>
                <a:off x="5333880" y="2726397"/>
                <a:ext cx="548232" cy="54823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8" name="Picture 2" descr="Human Icon Vector Art, Icons, and Graphics for Free Download">
                <a:extLst>
                  <a:ext uri="{FF2B5EF4-FFF2-40B4-BE49-F238E27FC236}">
                    <a16:creationId xmlns:a16="http://schemas.microsoft.com/office/drawing/2014/main" id="{9F82E075-2E32-3AAF-438F-1F76BB4798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6222" y1="32000" x2="46222" y2="3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203" y="2682469"/>
                <a:ext cx="565363" cy="565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78" name="사각형: 둥근 모서리 1077">
              <a:extLst>
                <a:ext uri="{FF2B5EF4-FFF2-40B4-BE49-F238E27FC236}">
                  <a16:creationId xmlns:a16="http://schemas.microsoft.com/office/drawing/2014/main" id="{FD282734-AB23-62DD-70A1-B89FC9E2E5B3}"/>
                </a:ext>
              </a:extLst>
            </p:cNvPr>
            <p:cNvSpPr/>
            <p:nvPr/>
          </p:nvSpPr>
          <p:spPr>
            <a:xfrm>
              <a:off x="3118467" y="4332191"/>
              <a:ext cx="2618764" cy="430892"/>
            </a:xfrm>
            <a:prstGeom prst="roundRect">
              <a:avLst>
                <a:gd name="adj" fmla="val 1309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</a:rPr>
                <a:t>4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 </a:t>
              </a:r>
            </a:p>
          </p:txBody>
        </p:sp>
        <p:grpSp>
          <p:nvGrpSpPr>
            <p:cNvPr id="1079" name="그룹 1078">
              <a:extLst>
                <a:ext uri="{FF2B5EF4-FFF2-40B4-BE49-F238E27FC236}">
                  <a16:creationId xmlns:a16="http://schemas.microsoft.com/office/drawing/2014/main" id="{26000B3F-1269-ABFC-E537-C13084339934}"/>
                </a:ext>
              </a:extLst>
            </p:cNvPr>
            <p:cNvGrpSpPr/>
            <p:nvPr/>
          </p:nvGrpSpPr>
          <p:grpSpPr>
            <a:xfrm>
              <a:off x="3591995" y="4322190"/>
              <a:ext cx="398261" cy="417136"/>
              <a:chOff x="5323203" y="2682469"/>
              <a:chExt cx="565363" cy="592159"/>
            </a:xfrm>
          </p:grpSpPr>
          <p:sp>
            <p:nvSpPr>
              <p:cNvPr id="155" name="타원 154">
                <a:extLst>
                  <a:ext uri="{FF2B5EF4-FFF2-40B4-BE49-F238E27FC236}">
                    <a16:creationId xmlns:a16="http://schemas.microsoft.com/office/drawing/2014/main" id="{F79EC59E-5E51-2079-9E43-2116F4D3ED5B}"/>
                  </a:ext>
                </a:extLst>
              </p:cNvPr>
              <p:cNvSpPr/>
              <p:nvPr/>
            </p:nvSpPr>
            <p:spPr>
              <a:xfrm>
                <a:off x="5333880" y="2726397"/>
                <a:ext cx="548232" cy="54823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6" name="Picture 2" descr="Human Icon Vector Art, Icons, and Graphics for Free Download">
                <a:extLst>
                  <a:ext uri="{FF2B5EF4-FFF2-40B4-BE49-F238E27FC236}">
                    <a16:creationId xmlns:a16="http://schemas.microsoft.com/office/drawing/2014/main" id="{DF1583F3-C4BE-8DEB-2F85-3DFE8F5951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6222" y1="32000" x2="46222" y2="3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203" y="2682469"/>
                <a:ext cx="565363" cy="565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0" name="사각형: 둥근 모서리 1079">
              <a:extLst>
                <a:ext uri="{FF2B5EF4-FFF2-40B4-BE49-F238E27FC236}">
                  <a16:creationId xmlns:a16="http://schemas.microsoft.com/office/drawing/2014/main" id="{AB574079-899F-94C2-54B6-10082811825B}"/>
                </a:ext>
              </a:extLst>
            </p:cNvPr>
            <p:cNvSpPr/>
            <p:nvPr/>
          </p:nvSpPr>
          <p:spPr>
            <a:xfrm>
              <a:off x="3118467" y="4786801"/>
              <a:ext cx="2618764" cy="430892"/>
            </a:xfrm>
            <a:prstGeom prst="roundRect">
              <a:avLst>
                <a:gd name="adj" fmla="val 1309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</a:rPr>
                <a:t>5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 </a:t>
              </a:r>
            </a:p>
          </p:txBody>
        </p:sp>
        <p:grpSp>
          <p:nvGrpSpPr>
            <p:cNvPr id="1081" name="그룹 1080">
              <a:extLst>
                <a:ext uri="{FF2B5EF4-FFF2-40B4-BE49-F238E27FC236}">
                  <a16:creationId xmlns:a16="http://schemas.microsoft.com/office/drawing/2014/main" id="{FF912D3B-989B-0933-9F0E-2477B15B1CDD}"/>
                </a:ext>
              </a:extLst>
            </p:cNvPr>
            <p:cNvGrpSpPr/>
            <p:nvPr/>
          </p:nvGrpSpPr>
          <p:grpSpPr>
            <a:xfrm>
              <a:off x="3591995" y="4776799"/>
              <a:ext cx="398261" cy="417136"/>
              <a:chOff x="5323203" y="2682469"/>
              <a:chExt cx="565363" cy="592159"/>
            </a:xfrm>
          </p:grpSpPr>
          <p:sp>
            <p:nvSpPr>
              <p:cNvPr id="153" name="타원 152">
                <a:extLst>
                  <a:ext uri="{FF2B5EF4-FFF2-40B4-BE49-F238E27FC236}">
                    <a16:creationId xmlns:a16="http://schemas.microsoft.com/office/drawing/2014/main" id="{3BFDE311-3901-C151-6A50-96B3BAA943EF}"/>
                  </a:ext>
                </a:extLst>
              </p:cNvPr>
              <p:cNvSpPr/>
              <p:nvPr/>
            </p:nvSpPr>
            <p:spPr>
              <a:xfrm>
                <a:off x="5333880" y="2726397"/>
                <a:ext cx="548232" cy="54823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4" name="Picture 2" descr="Human Icon Vector Art, Icons, and Graphics for Free Download">
                <a:extLst>
                  <a:ext uri="{FF2B5EF4-FFF2-40B4-BE49-F238E27FC236}">
                    <a16:creationId xmlns:a16="http://schemas.microsoft.com/office/drawing/2014/main" id="{BC428435-F82C-AFD2-8AFB-B2980B0E7B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6222" y1="32000" x2="46222" y2="3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203" y="2682469"/>
                <a:ext cx="565363" cy="565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2" name="사각형: 둥근 모서리 1081">
              <a:extLst>
                <a:ext uri="{FF2B5EF4-FFF2-40B4-BE49-F238E27FC236}">
                  <a16:creationId xmlns:a16="http://schemas.microsoft.com/office/drawing/2014/main" id="{1B6DA5FE-7079-5BB3-55C1-FF4AF91E3B66}"/>
                </a:ext>
              </a:extLst>
            </p:cNvPr>
            <p:cNvSpPr/>
            <p:nvPr/>
          </p:nvSpPr>
          <p:spPr>
            <a:xfrm>
              <a:off x="3118467" y="5238986"/>
              <a:ext cx="2618764" cy="430892"/>
            </a:xfrm>
            <a:prstGeom prst="roundRect">
              <a:avLst>
                <a:gd name="adj" fmla="val 1309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</a:rPr>
                <a:t>6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 </a:t>
              </a:r>
            </a:p>
          </p:txBody>
        </p:sp>
        <p:grpSp>
          <p:nvGrpSpPr>
            <p:cNvPr id="1083" name="그룹 1082">
              <a:extLst>
                <a:ext uri="{FF2B5EF4-FFF2-40B4-BE49-F238E27FC236}">
                  <a16:creationId xmlns:a16="http://schemas.microsoft.com/office/drawing/2014/main" id="{1E552E23-FBFA-2CB5-98F0-22E40BB7C253}"/>
                </a:ext>
              </a:extLst>
            </p:cNvPr>
            <p:cNvGrpSpPr/>
            <p:nvPr/>
          </p:nvGrpSpPr>
          <p:grpSpPr>
            <a:xfrm>
              <a:off x="3591995" y="5228985"/>
              <a:ext cx="398261" cy="417136"/>
              <a:chOff x="5323203" y="2682469"/>
              <a:chExt cx="565363" cy="592159"/>
            </a:xfrm>
          </p:grpSpPr>
          <p:sp>
            <p:nvSpPr>
              <p:cNvPr id="151" name="타원 150">
                <a:extLst>
                  <a:ext uri="{FF2B5EF4-FFF2-40B4-BE49-F238E27FC236}">
                    <a16:creationId xmlns:a16="http://schemas.microsoft.com/office/drawing/2014/main" id="{1E518F1B-517D-D76B-4663-F304FE3A588F}"/>
                  </a:ext>
                </a:extLst>
              </p:cNvPr>
              <p:cNvSpPr/>
              <p:nvPr/>
            </p:nvSpPr>
            <p:spPr>
              <a:xfrm>
                <a:off x="5333880" y="2726397"/>
                <a:ext cx="548232" cy="54823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2" name="Picture 2" descr="Human Icon Vector Art, Icons, and Graphics for Free Download">
                <a:extLst>
                  <a:ext uri="{FF2B5EF4-FFF2-40B4-BE49-F238E27FC236}">
                    <a16:creationId xmlns:a16="http://schemas.microsoft.com/office/drawing/2014/main" id="{A68AFBD3-965E-FDAD-B0D2-23EB2A2D08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6222" y1="32000" x2="46222" y2="3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203" y="2682469"/>
                <a:ext cx="565363" cy="565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84" name="사각형: 둥근 모서리 1083">
              <a:extLst>
                <a:ext uri="{FF2B5EF4-FFF2-40B4-BE49-F238E27FC236}">
                  <a16:creationId xmlns:a16="http://schemas.microsoft.com/office/drawing/2014/main" id="{8D1455E4-2C7A-DE98-ADB4-33F67ADA857B}"/>
                </a:ext>
              </a:extLst>
            </p:cNvPr>
            <p:cNvSpPr/>
            <p:nvPr/>
          </p:nvSpPr>
          <p:spPr>
            <a:xfrm>
              <a:off x="3120697" y="5691403"/>
              <a:ext cx="2618764" cy="430892"/>
            </a:xfrm>
            <a:prstGeom prst="roundRect">
              <a:avLst>
                <a:gd name="adj" fmla="val 1309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b="1" dirty="0">
                  <a:solidFill>
                    <a:schemeClr val="tx1"/>
                  </a:solidFill>
                </a:rPr>
                <a:t>7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 </a:t>
              </a:r>
            </a:p>
          </p:txBody>
        </p:sp>
        <p:grpSp>
          <p:nvGrpSpPr>
            <p:cNvPr id="1085" name="그룹 1084">
              <a:extLst>
                <a:ext uri="{FF2B5EF4-FFF2-40B4-BE49-F238E27FC236}">
                  <a16:creationId xmlns:a16="http://schemas.microsoft.com/office/drawing/2014/main" id="{2124E699-5503-E297-5F4E-F7B2118C629C}"/>
                </a:ext>
              </a:extLst>
            </p:cNvPr>
            <p:cNvGrpSpPr/>
            <p:nvPr/>
          </p:nvGrpSpPr>
          <p:grpSpPr>
            <a:xfrm>
              <a:off x="3594225" y="5681402"/>
              <a:ext cx="398261" cy="417136"/>
              <a:chOff x="5323203" y="2682469"/>
              <a:chExt cx="565363" cy="592159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DC377444-F881-4FCE-87CC-598DFF18358B}"/>
                  </a:ext>
                </a:extLst>
              </p:cNvPr>
              <p:cNvSpPr/>
              <p:nvPr/>
            </p:nvSpPr>
            <p:spPr>
              <a:xfrm>
                <a:off x="5333880" y="2726397"/>
                <a:ext cx="548232" cy="54823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0" name="Picture 2" descr="Human Icon Vector Art, Icons, and Graphics for Free Download">
                <a:extLst>
                  <a:ext uri="{FF2B5EF4-FFF2-40B4-BE49-F238E27FC236}">
                    <a16:creationId xmlns:a16="http://schemas.microsoft.com/office/drawing/2014/main" id="{3731FA2F-2A79-7035-3B9B-2EFBF648F7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6222" y1="32000" x2="46222" y2="3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203" y="2682469"/>
                <a:ext cx="565363" cy="565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86" name="그룹 1085">
              <a:extLst>
                <a:ext uri="{FF2B5EF4-FFF2-40B4-BE49-F238E27FC236}">
                  <a16:creationId xmlns:a16="http://schemas.microsoft.com/office/drawing/2014/main" id="{FC017A21-B320-A690-57E9-E48D90172400}"/>
                </a:ext>
              </a:extLst>
            </p:cNvPr>
            <p:cNvGrpSpPr/>
            <p:nvPr/>
          </p:nvGrpSpPr>
          <p:grpSpPr>
            <a:xfrm>
              <a:off x="3989830" y="3065961"/>
              <a:ext cx="1785578" cy="259035"/>
              <a:chOff x="1319485" y="2708415"/>
              <a:chExt cx="1964762" cy="285030"/>
            </a:xfrm>
          </p:grpSpPr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44B01529-497B-9421-0F73-35974DF31858}"/>
                  </a:ext>
                </a:extLst>
              </p:cNvPr>
              <p:cNvSpPr/>
              <p:nvPr/>
            </p:nvSpPr>
            <p:spPr>
              <a:xfrm>
                <a:off x="2103146" y="2727227"/>
                <a:ext cx="1181101" cy="26621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000" b="1" dirty="0">
                    <a:solidFill>
                      <a:schemeClr val="tx1"/>
                    </a:solidFill>
                  </a:rPr>
                  <a:t>1,000,000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76C4FAD8-AEA9-FD16-D278-EB299B16AC6A}"/>
                  </a:ext>
                </a:extLst>
              </p:cNvPr>
              <p:cNvSpPr/>
              <p:nvPr/>
            </p:nvSpPr>
            <p:spPr>
              <a:xfrm>
                <a:off x="1319485" y="2708415"/>
                <a:ext cx="1058209" cy="2718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 err="1">
                    <a:solidFill>
                      <a:schemeClr val="tx1"/>
                    </a:solidFill>
                  </a:rPr>
                  <a:t>가나다라마바사아자차카타파하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87" name="사각형: 둥근 모서리 1086">
              <a:extLst>
                <a:ext uri="{FF2B5EF4-FFF2-40B4-BE49-F238E27FC236}">
                  <a16:creationId xmlns:a16="http://schemas.microsoft.com/office/drawing/2014/main" id="{996C0165-C943-2F48-2A77-A900FC37E61D}"/>
                </a:ext>
              </a:extLst>
            </p:cNvPr>
            <p:cNvSpPr/>
            <p:nvPr/>
          </p:nvSpPr>
          <p:spPr>
            <a:xfrm>
              <a:off x="4704678" y="3515682"/>
              <a:ext cx="1073386" cy="2419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BCCC7425-AC0B-D8DF-8BF6-ED02D2C11036}"/>
                </a:ext>
              </a:extLst>
            </p:cNvPr>
            <p:cNvSpPr/>
            <p:nvPr/>
          </p:nvSpPr>
          <p:spPr>
            <a:xfrm>
              <a:off x="3992485" y="3522398"/>
              <a:ext cx="748327" cy="247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사용자이름</a:t>
              </a: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3BA5E5D9-E77D-00AB-54D6-DF471C57EF64}"/>
                </a:ext>
              </a:extLst>
            </p:cNvPr>
            <p:cNvSpPr/>
            <p:nvPr/>
          </p:nvSpPr>
          <p:spPr>
            <a:xfrm>
              <a:off x="4704678" y="3969711"/>
              <a:ext cx="1073386" cy="2419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800,000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3BF74A5E-2CEB-B852-BB2A-09E0D56365CA}"/>
                </a:ext>
              </a:extLst>
            </p:cNvPr>
            <p:cNvSpPr/>
            <p:nvPr/>
          </p:nvSpPr>
          <p:spPr>
            <a:xfrm>
              <a:off x="3992485" y="3976427"/>
              <a:ext cx="748327" cy="247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사용자이름</a:t>
              </a:r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:a16="http://schemas.microsoft.com/office/drawing/2014/main" id="{778D3869-CF99-05CE-4F3B-5FA6869D08AB}"/>
                </a:ext>
              </a:extLst>
            </p:cNvPr>
            <p:cNvSpPr/>
            <p:nvPr/>
          </p:nvSpPr>
          <p:spPr>
            <a:xfrm>
              <a:off x="4707332" y="4402335"/>
              <a:ext cx="1073386" cy="2419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700,000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2577121-4735-8EE5-056A-8903CC86DC5B}"/>
                </a:ext>
              </a:extLst>
            </p:cNvPr>
            <p:cNvSpPr/>
            <p:nvPr/>
          </p:nvSpPr>
          <p:spPr>
            <a:xfrm>
              <a:off x="3995139" y="4409051"/>
              <a:ext cx="748327" cy="247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사용자이름</a:t>
              </a:r>
            </a:p>
          </p:txBody>
        </p:sp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B22E1F9A-C722-E35B-E468-BC6BD6F55496}"/>
                </a:ext>
              </a:extLst>
            </p:cNvPr>
            <p:cNvSpPr/>
            <p:nvPr/>
          </p:nvSpPr>
          <p:spPr>
            <a:xfrm>
              <a:off x="4713387" y="4883996"/>
              <a:ext cx="1073387" cy="2419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600,000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8B9FDAA0-56E5-5753-CF61-778D7E69E086}"/>
                </a:ext>
              </a:extLst>
            </p:cNvPr>
            <p:cNvSpPr/>
            <p:nvPr/>
          </p:nvSpPr>
          <p:spPr>
            <a:xfrm>
              <a:off x="4001195" y="4890712"/>
              <a:ext cx="748327" cy="247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사용자이름</a:t>
              </a:r>
            </a:p>
          </p:txBody>
        </p:sp>
        <p:sp>
          <p:nvSpPr>
            <p:cNvPr id="143" name="사각형: 둥근 모서리 142">
              <a:extLst>
                <a:ext uri="{FF2B5EF4-FFF2-40B4-BE49-F238E27FC236}">
                  <a16:creationId xmlns:a16="http://schemas.microsoft.com/office/drawing/2014/main" id="{EAE6CE28-A970-A8B1-E31D-DD841BB4EF7B}"/>
                </a:ext>
              </a:extLst>
            </p:cNvPr>
            <p:cNvSpPr/>
            <p:nvPr/>
          </p:nvSpPr>
          <p:spPr>
            <a:xfrm>
              <a:off x="4713388" y="5338024"/>
              <a:ext cx="1073386" cy="2419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500,000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B1614AAB-C938-74C0-7C66-D414C1ABB79E}"/>
                </a:ext>
              </a:extLst>
            </p:cNvPr>
            <p:cNvSpPr/>
            <p:nvPr/>
          </p:nvSpPr>
          <p:spPr>
            <a:xfrm>
              <a:off x="4001195" y="5344740"/>
              <a:ext cx="748327" cy="247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사용자이름</a:t>
              </a:r>
            </a:p>
          </p:txBody>
        </p:sp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07B8F99C-5B0E-6FB8-B872-F52E392F8F38}"/>
                </a:ext>
              </a:extLst>
            </p:cNvPr>
            <p:cNvSpPr/>
            <p:nvPr/>
          </p:nvSpPr>
          <p:spPr>
            <a:xfrm>
              <a:off x="4716041" y="5770649"/>
              <a:ext cx="1073386" cy="24193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400,000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7D2225F6-013D-412B-C15C-65909A52D2F2}"/>
                </a:ext>
              </a:extLst>
            </p:cNvPr>
            <p:cNvSpPr/>
            <p:nvPr/>
          </p:nvSpPr>
          <p:spPr>
            <a:xfrm>
              <a:off x="4003849" y="5777365"/>
              <a:ext cx="748327" cy="2470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사용자이름</a:t>
              </a: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id="{ECC0B6E3-45C6-1DC5-0C49-11A2C11D5090}"/>
                </a:ext>
              </a:extLst>
            </p:cNvPr>
            <p:cNvGrpSpPr/>
            <p:nvPr/>
          </p:nvGrpSpPr>
          <p:grpSpPr>
            <a:xfrm>
              <a:off x="3553439" y="2067926"/>
              <a:ext cx="440214" cy="138830"/>
              <a:chOff x="3573462" y="1787599"/>
              <a:chExt cx="440214" cy="138830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id="{B5A57B77-46F5-4D23-8FF9-E09C1C965BC4}"/>
                  </a:ext>
                </a:extLst>
              </p:cNvPr>
              <p:cNvSpPr/>
              <p:nvPr/>
            </p:nvSpPr>
            <p:spPr>
              <a:xfrm>
                <a:off x="3573462" y="1793079"/>
                <a:ext cx="343693" cy="1333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id="{23E9DE36-30A1-4E09-1DE8-07280906B520}"/>
                  </a:ext>
                </a:extLst>
              </p:cNvPr>
              <p:cNvSpPr/>
              <p:nvPr/>
            </p:nvSpPr>
            <p:spPr>
              <a:xfrm>
                <a:off x="3679506" y="1787599"/>
                <a:ext cx="334170" cy="1333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000" b="1" dirty="0">
                    <a:solidFill>
                      <a:schemeClr val="tx1"/>
                    </a:solidFill>
                  </a:rPr>
                  <a:t>15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AB03EF7C-B913-CC3D-993F-7C31132A9861}"/>
                </a:ext>
              </a:extLst>
            </p:cNvPr>
            <p:cNvGrpSpPr/>
            <p:nvPr/>
          </p:nvGrpSpPr>
          <p:grpSpPr>
            <a:xfrm>
              <a:off x="4629056" y="2068042"/>
              <a:ext cx="440214" cy="138830"/>
              <a:chOff x="3573462" y="1787599"/>
              <a:chExt cx="440214" cy="138830"/>
            </a:xfrm>
          </p:grpSpPr>
          <p:sp>
            <p:nvSpPr>
              <p:cNvPr id="178" name="직사각형 177">
                <a:extLst>
                  <a:ext uri="{FF2B5EF4-FFF2-40B4-BE49-F238E27FC236}">
                    <a16:creationId xmlns:a16="http://schemas.microsoft.com/office/drawing/2014/main" id="{DE06256E-B041-4CE8-4B0F-E483D09B6ED6}"/>
                  </a:ext>
                </a:extLst>
              </p:cNvPr>
              <p:cNvSpPr/>
              <p:nvPr/>
            </p:nvSpPr>
            <p:spPr>
              <a:xfrm>
                <a:off x="3573462" y="1793079"/>
                <a:ext cx="343693" cy="1333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id="{B5A54B86-571F-8F64-FED4-5A125E9DB22B}"/>
                  </a:ext>
                </a:extLst>
              </p:cNvPr>
              <p:cNvSpPr/>
              <p:nvPr/>
            </p:nvSpPr>
            <p:spPr>
              <a:xfrm>
                <a:off x="3679506" y="1787599"/>
                <a:ext cx="334170" cy="1333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000" b="1" dirty="0">
                    <a:solidFill>
                      <a:schemeClr val="tx1"/>
                    </a:solidFill>
                  </a:rPr>
                  <a:t>14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C6B4B8B9-FC92-6816-CF7A-55F7BB59F432}"/>
                </a:ext>
              </a:extLst>
            </p:cNvPr>
            <p:cNvGrpSpPr/>
            <p:nvPr/>
          </p:nvGrpSpPr>
          <p:grpSpPr>
            <a:xfrm>
              <a:off x="5498371" y="1683805"/>
              <a:ext cx="223023" cy="223034"/>
              <a:chOff x="7788913" y="3829050"/>
              <a:chExt cx="1118870" cy="1118870"/>
            </a:xfrm>
          </p:grpSpPr>
          <p:sp>
            <p:nvSpPr>
              <p:cNvPr id="29" name="사각형: 둥근 모서리 262">
                <a:extLst>
                  <a:ext uri="{FF2B5EF4-FFF2-40B4-BE49-F238E27FC236}">
                    <a16:creationId xmlns:a16="http://schemas.microsoft.com/office/drawing/2014/main" id="{1C866DBC-4CDD-38D6-1C8B-C7AD706653FE}"/>
                  </a:ext>
                </a:extLst>
              </p:cNvPr>
              <p:cNvSpPr/>
              <p:nvPr/>
            </p:nvSpPr>
            <p:spPr>
              <a:xfrm>
                <a:off x="7788913" y="3829050"/>
                <a:ext cx="1118870" cy="1118870"/>
              </a:xfrm>
              <a:prstGeom prst="roundRect">
                <a:avLst>
                  <a:gd name="adj" fmla="val 7209"/>
                </a:avLst>
              </a:prstGeom>
              <a:solidFill>
                <a:schemeClr val="bg1"/>
              </a:solidFill>
              <a:ln w="254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30" name="Picture 4" descr="Connection, send, share, sharing icon - Download on Iconfinder">
                <a:extLst>
                  <a:ext uri="{FF2B5EF4-FFF2-40B4-BE49-F238E27FC236}">
                    <a16:creationId xmlns:a16="http://schemas.microsoft.com/office/drawing/2014/main" id="{CF1C24F6-D250-B3D6-60D3-3E584BD119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6533" y="3832860"/>
                <a:ext cx="1111250" cy="1111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3A92622-D319-1A34-55D1-48FB70C26888}"/>
                </a:ext>
              </a:extLst>
            </p:cNvPr>
            <p:cNvGrpSpPr/>
            <p:nvPr/>
          </p:nvGrpSpPr>
          <p:grpSpPr>
            <a:xfrm>
              <a:off x="3115689" y="1398853"/>
              <a:ext cx="2644277" cy="242730"/>
              <a:chOff x="267198" y="1404991"/>
              <a:chExt cx="2585396" cy="242730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D3328267-D0B3-3262-9A92-0CB186C9FD7E}"/>
                  </a:ext>
                </a:extLst>
              </p:cNvPr>
              <p:cNvGrpSpPr/>
              <p:nvPr/>
            </p:nvGrpSpPr>
            <p:grpSpPr>
              <a:xfrm>
                <a:off x="267198" y="1405782"/>
                <a:ext cx="1717177" cy="241939"/>
                <a:chOff x="172064" y="910540"/>
                <a:chExt cx="2374661" cy="266218"/>
              </a:xfrm>
              <a:solidFill>
                <a:schemeClr val="bg1"/>
              </a:solidFill>
            </p:grpSpPr>
            <p:sp>
              <p:nvSpPr>
                <p:cNvPr id="35" name="사각형: 둥근 모서리 34">
                  <a:extLst>
                    <a:ext uri="{FF2B5EF4-FFF2-40B4-BE49-F238E27FC236}">
                      <a16:creationId xmlns:a16="http://schemas.microsoft.com/office/drawing/2014/main" id="{981FD097-B6AE-974C-2D95-BF531D6ADB81}"/>
                    </a:ext>
                  </a:extLst>
                </p:cNvPr>
                <p:cNvSpPr/>
                <p:nvPr/>
              </p:nvSpPr>
              <p:spPr>
                <a:xfrm>
                  <a:off x="172064" y="910540"/>
                  <a:ext cx="1178121" cy="26621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</a:rPr>
                    <a:t>월간</a:t>
                  </a:r>
                </a:p>
              </p:txBody>
            </p:sp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2F7A85AE-0D16-5FC1-0DAC-24404BDA8A2B}"/>
                    </a:ext>
                  </a:extLst>
                </p:cNvPr>
                <p:cNvSpPr/>
                <p:nvPr/>
              </p:nvSpPr>
              <p:spPr>
                <a:xfrm>
                  <a:off x="1368604" y="910540"/>
                  <a:ext cx="1178121" cy="266218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연간</a:t>
                  </a:r>
                </a:p>
              </p:txBody>
            </p:sp>
          </p:grp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843D63EE-58A6-9B60-3EA4-625C1C9478E8}"/>
                  </a:ext>
                </a:extLst>
              </p:cNvPr>
              <p:cNvSpPr/>
              <p:nvPr/>
            </p:nvSpPr>
            <p:spPr>
              <a:xfrm>
                <a:off x="2000665" y="1404991"/>
                <a:ext cx="851929" cy="24193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종합</a:t>
                </a:r>
              </a:p>
            </p:txBody>
          </p:sp>
        </p:grp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D1AA643-1F10-A662-D16D-5A9BFC93E623}"/>
                </a:ext>
              </a:extLst>
            </p:cNvPr>
            <p:cNvSpPr/>
            <p:nvPr/>
          </p:nvSpPr>
          <p:spPr>
            <a:xfrm>
              <a:off x="4093024" y="5921894"/>
              <a:ext cx="800100" cy="2438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더보기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187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1-1. </a:t>
            </a:r>
            <a:r>
              <a:rPr lang="ko-KR" altLang="en-US" sz="1100" b="1" dirty="0">
                <a:solidFill>
                  <a:schemeClr val="tx1"/>
                </a:solidFill>
              </a:rPr>
              <a:t>랭킹 페이지 타이틀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랭킹페이지 타이틀 텍스트 또는 이미지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현재 서비스 중인 대한민국 구석구석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퀘스트 등의 디자인 컨셉 또는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</a:rPr>
              <a:t>랭킹 이벤트 컨셉에 따라 변경될 수 있음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각 페이지별 타이틀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</a:rPr>
              <a:t>푸터</a:t>
            </a:r>
            <a:r>
              <a:rPr lang="ko-KR" altLang="en-US" sz="1100" dirty="0">
                <a:solidFill>
                  <a:schemeClr val="tx1"/>
                </a:solidFill>
              </a:rPr>
              <a:t> 정보는 서비스페이지 테이블에 정의하여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반영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추후 관리자 페이지에서 설정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랭킹페이지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149" r="12493" b="63255"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02C56EE-4755-9F54-B042-F8212D54615E}"/>
              </a:ext>
            </a:extLst>
          </p:cNvPr>
          <p:cNvSpPr/>
          <p:nvPr/>
        </p:nvSpPr>
        <p:spPr>
          <a:xfrm>
            <a:off x="170980" y="83246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6B8E2D0-D657-BB1A-0122-6F7078A27AD1}"/>
              </a:ext>
            </a:extLst>
          </p:cNvPr>
          <p:cNvCxnSpPr>
            <a:cxnSpLocks/>
            <a:stCxn id="88" idx="5"/>
          </p:cNvCxnSpPr>
          <p:nvPr/>
        </p:nvCxnSpPr>
        <p:spPr>
          <a:xfrm>
            <a:off x="389517" y="105100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DB304B4-8089-D74C-1F66-5983B835A90B}"/>
              </a:ext>
            </a:extLst>
          </p:cNvPr>
          <p:cNvCxnSpPr>
            <a:cxnSpLocks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5CA9A77-BDDB-6D63-C461-A9F5800414C0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100" name="사각형: 둥근 모서리 262">
              <a:extLst>
                <a:ext uri="{FF2B5EF4-FFF2-40B4-BE49-F238E27FC236}">
                  <a16:creationId xmlns:a16="http://schemas.microsoft.com/office/drawing/2014/main" id="{338F0E6A-430E-D883-604C-CC21C5537C3D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1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EEAF2AE-178C-9682-8F02-951E4AEE9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F79E99-6176-DB08-6831-6625E9CD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29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3175593-9132-22EE-7CBC-E6A9DF9CDD8A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51A7E85-57DE-FC3E-68C2-442214CAAD9F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6CD7438E-88F8-B461-D35A-3C87654FE5A1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월간</a:t>
                </a:r>
              </a:p>
            </p:txBody>
          </p:sp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B129FC65-4CC2-8E9F-A3A0-80C86B28DE6C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FDF1C65-04B7-1C1B-171A-02826A66FB2E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종합</a:t>
              </a:r>
            </a:p>
          </p:txBody>
        </p: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75C082-D88B-BA8D-8911-50B04E752D3B}"/>
              </a:ext>
            </a:extLst>
          </p:cNvPr>
          <p:cNvSpPr/>
          <p:nvPr/>
        </p:nvSpPr>
        <p:spPr>
          <a:xfrm>
            <a:off x="1268033" y="5906759"/>
            <a:ext cx="800100" cy="2438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더보기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F05A570-C5A9-CAA0-57E5-C90CFCF1ADB6}"/>
              </a:ext>
            </a:extLst>
          </p:cNvPr>
          <p:cNvSpPr/>
          <p:nvPr/>
        </p:nvSpPr>
        <p:spPr>
          <a:xfrm>
            <a:off x="219467" y="1402115"/>
            <a:ext cx="2712116" cy="52279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5478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9DAAAA4C-F82E-2264-9D8B-CC2C699976D8}"/>
              </a:ext>
            </a:extLst>
          </p:cNvPr>
          <p:cNvGrpSpPr/>
          <p:nvPr/>
        </p:nvGrpSpPr>
        <p:grpSpPr>
          <a:xfrm>
            <a:off x="197213" y="1478890"/>
            <a:ext cx="2941203" cy="5332281"/>
            <a:chOff x="197213" y="1478890"/>
            <a:chExt cx="2941203" cy="533228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2430D9-F1C1-35A6-7161-66139CF6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7" y="1733731"/>
              <a:ext cx="2213494" cy="4768669"/>
            </a:xfrm>
            <a:prstGeom prst="rect">
              <a:avLst/>
            </a:prstGeom>
          </p:spPr>
        </p:pic>
        <p:pic>
          <p:nvPicPr>
            <p:cNvPr id="26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A168721B-7444-6437-EEC4-C3473CBE2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197213" y="1478890"/>
              <a:ext cx="2941203" cy="533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현실적인 스마트폰 목업 | 프리미엄 벡터">
            <a:extLst>
              <a:ext uri="{FF2B5EF4-FFF2-40B4-BE49-F238E27FC236}">
                <a16:creationId xmlns:a16="http://schemas.microsoft.com/office/drawing/2014/main" id="{C2241256-0154-628E-251C-03A64ED6D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53" t="9668" r="27753" b="9668"/>
          <a:stretch/>
        </p:blipFill>
        <p:spPr bwMode="auto">
          <a:xfrm>
            <a:off x="3944873" y="1478890"/>
            <a:ext cx="2941203" cy="53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466344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퀘스트 시스템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74A8F9-6D66-2910-CB39-36FD83FB6EBD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앱 로그인 사용자 증가 및 관광지 방문 유도를 위한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웹 기반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임무 및 보상 제공</a:t>
            </a:r>
            <a:r>
              <a:rPr lang="ko-KR" altLang="en-US" b="1" dirty="0"/>
              <a:t> 시스템</a:t>
            </a:r>
          </a:p>
        </p:txBody>
      </p:sp>
      <p:pic>
        <p:nvPicPr>
          <p:cNvPr id="51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2E04E182-2421-BF81-5B42-392F82452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3139817" y="3992828"/>
            <a:ext cx="934437" cy="3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9377E0FE-DF6E-842A-0A96-2BFD42663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6680060" y="3998739"/>
            <a:ext cx="934437" cy="3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ser guide - Free education icons">
            <a:extLst>
              <a:ext uri="{FF2B5EF4-FFF2-40B4-BE49-F238E27FC236}">
                <a16:creationId xmlns:a16="http://schemas.microsoft.com/office/drawing/2014/main" id="{172F075B-D621-01E1-4FD3-91B0E3B2E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83" y="2294466"/>
            <a:ext cx="998259" cy="9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ssion:pic badges | Badge icon, App badges, Badge design">
            <a:extLst>
              <a:ext uri="{FF2B5EF4-FFF2-40B4-BE49-F238E27FC236}">
                <a16:creationId xmlns:a16="http://schemas.microsoft.com/office/drawing/2014/main" id="{4ADA1E78-5B43-923B-A4E0-14BB56839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567" y="3597618"/>
            <a:ext cx="1819489" cy="136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nking Special Lineal color icon">
            <a:extLst>
              <a:ext uri="{FF2B5EF4-FFF2-40B4-BE49-F238E27FC236}">
                <a16:creationId xmlns:a16="http://schemas.microsoft.com/office/drawing/2014/main" id="{07F2D09C-1FAD-EC02-B5CE-B9A634C8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954" y="5212957"/>
            <a:ext cx="1290714" cy="129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ustomer Satisfaction Tips: Better Content for Business Success - Constant  Content (A Division of Moresby Media Inc.)">
            <a:extLst>
              <a:ext uri="{FF2B5EF4-FFF2-40B4-BE49-F238E27FC236}">
                <a16:creationId xmlns:a16="http://schemas.microsoft.com/office/drawing/2014/main" id="{5A4DE98B-AADE-4255-0482-E49B4E38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56" y="2946400"/>
            <a:ext cx="4090459" cy="235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90F391-2342-BC9D-9495-C80D052F9F75}"/>
              </a:ext>
            </a:extLst>
          </p:cNvPr>
          <p:cNvSpPr/>
          <p:nvPr/>
        </p:nvSpPr>
        <p:spPr>
          <a:xfrm>
            <a:off x="8271933" y="5232400"/>
            <a:ext cx="3048000" cy="474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사용자만족도 증가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C27DB5-9DF9-2290-DABA-3E76DB1A7623}"/>
              </a:ext>
            </a:extLst>
          </p:cNvPr>
          <p:cNvSpPr/>
          <p:nvPr/>
        </p:nvSpPr>
        <p:spPr>
          <a:xfrm>
            <a:off x="4568807" y="1866593"/>
            <a:ext cx="1693334" cy="474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유저가이드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74E365-BAD2-FC40-5F70-6F60C7EB9E25}"/>
              </a:ext>
            </a:extLst>
          </p:cNvPr>
          <p:cNvSpPr/>
          <p:nvPr/>
        </p:nvSpPr>
        <p:spPr>
          <a:xfrm>
            <a:off x="4582548" y="3260382"/>
            <a:ext cx="1693334" cy="474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배지수집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76135B-128A-00C2-6A13-B8E73A6A0FA1}"/>
              </a:ext>
            </a:extLst>
          </p:cNvPr>
          <p:cNvSpPr/>
          <p:nvPr/>
        </p:nvSpPr>
        <p:spPr>
          <a:xfrm>
            <a:off x="4568807" y="4850530"/>
            <a:ext cx="1693334" cy="474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랭킹</a:t>
            </a:r>
          </a:p>
        </p:txBody>
      </p:sp>
      <p:pic>
        <p:nvPicPr>
          <p:cNvPr id="3113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800C13AD-5C1B-6FAD-2B89-9BB42EF27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9" y="3660885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CDAB62-25C0-45FB-93D8-566A87247C8E}"/>
              </a:ext>
            </a:extLst>
          </p:cNvPr>
          <p:cNvSpPr/>
          <p:nvPr/>
        </p:nvSpPr>
        <p:spPr>
          <a:xfrm>
            <a:off x="2141138" y="2883694"/>
            <a:ext cx="504430" cy="16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</a:rPr>
              <a:t>수행내역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B9447C-7169-80A4-309F-FEA9CADB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836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149" r="12493" b="63255"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5CA9A77-BDDB-6D63-C461-A9F5800414C0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100" name="사각형: 둥근 모서리 262">
              <a:extLst>
                <a:ext uri="{FF2B5EF4-FFF2-40B4-BE49-F238E27FC236}">
                  <a16:creationId xmlns:a16="http://schemas.microsoft.com/office/drawing/2014/main" id="{338F0E6A-430E-D883-604C-CC21C5537C3D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1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EEAF2AE-178C-9682-8F02-951E4AEE9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3C7E73-5A39-CFFB-B17F-59B52E01713F}"/>
              </a:ext>
            </a:extLst>
          </p:cNvPr>
          <p:cNvSpPr/>
          <p:nvPr/>
        </p:nvSpPr>
        <p:spPr>
          <a:xfrm>
            <a:off x="213362" y="746759"/>
            <a:ext cx="2712116" cy="648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C9B9D0-15FE-A06D-0FB9-4A165E83CF88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1-2. </a:t>
            </a:r>
            <a:r>
              <a:rPr lang="ko-KR" altLang="en-US" sz="1100" b="1" dirty="0">
                <a:solidFill>
                  <a:schemeClr val="tx1"/>
                </a:solidFill>
              </a:rPr>
              <a:t>분류 탭 버튼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월간</a:t>
            </a:r>
            <a:r>
              <a:rPr lang="en-US" altLang="ko-KR" sz="1100" dirty="0">
                <a:solidFill>
                  <a:schemeClr val="tx1"/>
                </a:solidFill>
              </a:rPr>
              <a:t>],[</a:t>
            </a:r>
            <a:r>
              <a:rPr lang="ko-KR" altLang="en-US" sz="1100" dirty="0">
                <a:solidFill>
                  <a:schemeClr val="tx1"/>
                </a:solidFill>
              </a:rPr>
              <a:t>연간</a:t>
            </a:r>
            <a:r>
              <a:rPr lang="en-US" altLang="ko-KR" sz="1100" dirty="0">
                <a:solidFill>
                  <a:schemeClr val="tx1"/>
                </a:solidFill>
              </a:rPr>
              <a:t>],[</a:t>
            </a:r>
            <a:r>
              <a:rPr lang="ko-KR" altLang="en-US" sz="1100" dirty="0">
                <a:solidFill>
                  <a:schemeClr val="tx1"/>
                </a:solidFill>
              </a:rPr>
              <a:t>종합</a:t>
            </a:r>
            <a:r>
              <a:rPr lang="en-US" altLang="ko-KR" sz="1100" dirty="0">
                <a:solidFill>
                  <a:schemeClr val="tx1"/>
                </a:solidFill>
              </a:rPr>
              <a:t>] 3</a:t>
            </a:r>
            <a:r>
              <a:rPr lang="ko-KR" altLang="en-US" sz="1100" dirty="0">
                <a:solidFill>
                  <a:schemeClr val="tx1"/>
                </a:solidFill>
              </a:rPr>
              <a:t>개 탭으로 구분 </a:t>
            </a:r>
            <a:r>
              <a:rPr lang="en-US" altLang="ko-KR" sz="1100" dirty="0">
                <a:solidFill>
                  <a:schemeClr val="tx1"/>
                </a:solidFill>
              </a:rPr>
              <a:t>&gt; [</a:t>
            </a:r>
            <a:r>
              <a:rPr lang="ko-KR" altLang="en-US" sz="1100" dirty="0">
                <a:solidFill>
                  <a:schemeClr val="tx1"/>
                </a:solidFill>
              </a:rPr>
              <a:t>월간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탭 기본 활성화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탭 활성화시 하위 정보가 해당 탭 정보에 맞게 변경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탭 활성화에 따른 변화 정보는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</a:rPr>
              <a:t>※ </a:t>
            </a:r>
            <a:r>
              <a:rPr lang="ko-KR" altLang="en-US" sz="900" dirty="0">
                <a:solidFill>
                  <a:srgbClr val="FF0000"/>
                </a:solidFill>
              </a:rPr>
              <a:t>랭킹페이지 구분 탭은 확장성을 고려한 설계 필요</a:t>
            </a:r>
            <a:endParaRPr lang="en-US" altLang="ko-KR" sz="9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57">
            <a:extLst>
              <a:ext uri="{FF2B5EF4-FFF2-40B4-BE49-F238E27FC236}">
                <a16:creationId xmlns:a16="http://schemas.microsoft.com/office/drawing/2014/main" id="{E698F559-DE66-A8F2-CACC-063A995D2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752807"/>
              </p:ext>
            </p:extLst>
          </p:nvPr>
        </p:nvGraphicFramePr>
        <p:xfrm>
          <a:off x="7198794" y="1765211"/>
          <a:ext cx="4900546" cy="1880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217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988329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특정 월의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부터 마지막일 까지 집계한 포인트로 랭킹 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누적랭크 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나의랭킹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랭킹목록 모두 해당 월 집계된 포인트를 기준으로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944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당해 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부터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까지 집계한 포인트로 랭킹 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누적랭크 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나의랭킹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랭킹목록 모두 당해 년 집계된 포인트를 기준으로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날짜와 관계없이 획득한 모든 누적 포인트를 집계한 랭킹 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누적랭크 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나의랭킹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랭킹목록 모두 누적 집계된 포인트를 기준으로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96855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8BDCBAD-32CA-FD1A-1F1B-4426A3717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7B8FD62-0B90-BC55-DBE9-5F9E15A6DCD2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FB17DE5-F499-E642-67BD-23A095E28B94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F926B37F-7AEA-0A67-098B-4E69B19EB4B1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월간</a:t>
                </a:r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B3208DAB-83AF-2F5A-E4DE-A3D181A38914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86C89C-A6F7-633F-DEB9-059049792E3E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종합</a:t>
              </a: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23097A8-EFA2-A36C-468F-C17644B66576}"/>
              </a:ext>
            </a:extLst>
          </p:cNvPr>
          <p:cNvSpPr/>
          <p:nvPr/>
        </p:nvSpPr>
        <p:spPr>
          <a:xfrm>
            <a:off x="1268033" y="5906759"/>
            <a:ext cx="800100" cy="2438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더보기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31964-E910-B226-E760-177489F419DF}"/>
              </a:ext>
            </a:extLst>
          </p:cNvPr>
          <p:cNvSpPr/>
          <p:nvPr/>
        </p:nvSpPr>
        <p:spPr>
          <a:xfrm>
            <a:off x="220987" y="1661939"/>
            <a:ext cx="2710596" cy="49587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0F5C2F4-E8B2-B7DB-EB2D-2F991B639D75}"/>
              </a:ext>
            </a:extLst>
          </p:cNvPr>
          <p:cNvCxnSpPr>
            <a:cxnSpLocks/>
          </p:cNvCxnSpPr>
          <p:nvPr/>
        </p:nvCxnSpPr>
        <p:spPr>
          <a:xfrm flipV="1">
            <a:off x="309828" y="1516271"/>
            <a:ext cx="107990" cy="121531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FDB9536-C611-2808-0EB6-D7178775683D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309828" y="1516271"/>
            <a:ext cx="107990" cy="121531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2C7C3B5A-04A9-6070-2217-760013FFEB7B}"/>
              </a:ext>
            </a:extLst>
          </p:cNvPr>
          <p:cNvSpPr/>
          <p:nvPr/>
        </p:nvSpPr>
        <p:spPr>
          <a:xfrm>
            <a:off x="91291" y="160030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227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랭크포인트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149" r="12493" b="63255"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377204C-DCB3-D018-6013-F9D668E77728}"/>
              </a:ext>
            </a:extLst>
          </p:cNvPr>
          <p:cNvSpPr/>
          <p:nvPr/>
        </p:nvSpPr>
        <p:spPr>
          <a:xfrm>
            <a:off x="721448" y="178183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7C298487-8561-07F7-B754-ACCB6D498D7C}"/>
              </a:ext>
            </a:extLst>
          </p:cNvPr>
          <p:cNvCxnSpPr>
            <a:cxnSpLocks/>
            <a:stCxn id="93" idx="6"/>
          </p:cNvCxnSpPr>
          <p:nvPr/>
        </p:nvCxnSpPr>
        <p:spPr>
          <a:xfrm flipV="1">
            <a:off x="977480" y="1847999"/>
            <a:ext cx="220138" cy="6185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DB304B4-8089-D74C-1F66-5983B835A90B}"/>
              </a:ext>
            </a:extLst>
          </p:cNvPr>
          <p:cNvCxnSpPr>
            <a:cxnSpLocks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5CA9A77-BDDB-6D63-C461-A9F5800414C0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100" name="사각형: 둥근 모서리 262">
              <a:extLst>
                <a:ext uri="{FF2B5EF4-FFF2-40B4-BE49-F238E27FC236}">
                  <a16:creationId xmlns:a16="http://schemas.microsoft.com/office/drawing/2014/main" id="{338F0E6A-430E-D883-604C-CC21C5537C3D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1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EEAF2AE-178C-9682-8F02-951E4AEE9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A6344C-BDCF-5EB2-2D0A-6DFB21D00ED7}"/>
              </a:ext>
            </a:extLst>
          </p:cNvPr>
          <p:cNvSpPr/>
          <p:nvPr/>
        </p:nvSpPr>
        <p:spPr>
          <a:xfrm>
            <a:off x="2624462" y="1647721"/>
            <a:ext cx="299677" cy="4280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CF06B-AD88-BEF4-681D-F5EED8656BEA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1-3. </a:t>
            </a:r>
            <a:r>
              <a:rPr lang="ko-KR" altLang="en-US" sz="1100" b="1" dirty="0">
                <a:solidFill>
                  <a:schemeClr val="tx1"/>
                </a:solidFill>
              </a:rPr>
              <a:t>보유포인트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선택된 분류 기준으로 현재 사용자가 획득중인 랭크 포인트 출력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다음과 같은 정보들로 구성됨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3" name="표 57">
            <a:extLst>
              <a:ext uri="{FF2B5EF4-FFF2-40B4-BE49-F238E27FC236}">
                <a16:creationId xmlns:a16="http://schemas.microsoft.com/office/drawing/2014/main" id="{7ED6A32D-C89F-4534-55D5-14C6FCF1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344268"/>
              </p:ext>
            </p:extLst>
          </p:nvPr>
        </p:nvGraphicFramePr>
        <p:xfrm>
          <a:off x="7198794" y="1510568"/>
          <a:ext cx="4900547" cy="236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76906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362427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 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 표시하되 명칭은 아직 확정되지 않음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 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활성화된 분류 탭 기준 누적 포인트를 텍스트로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 랭크에서 누적 표시되어야 하므로 오랜 시간 서비스 누적되는 것을 고려하여 최대 표시 자릿수 책정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정보중요도를 고려한 디자인 컨셉에 따라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랭크포인트이름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보다 더 크게 표시될 수 있도록 처리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 내역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활성화된 분류 탭 기준 포인트 획득 내역을 열람할 수 있는 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페이지 설명은 본 문서의 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포인트내역 항목 확인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디자인시 포인트 최대수치 변화를 감안한 버튼 표시 고려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</a:tbl>
          </a:graphicData>
        </a:graphic>
      </p:graphicFrame>
      <p:sp>
        <p:nvSpPr>
          <p:cNvPr id="74" name="타원 73">
            <a:extLst>
              <a:ext uri="{FF2B5EF4-FFF2-40B4-BE49-F238E27FC236}">
                <a16:creationId xmlns:a16="http://schemas.microsoft.com/office/drawing/2014/main" id="{410CA72B-4B1D-57FA-DC67-CB652BC3328B}"/>
              </a:ext>
            </a:extLst>
          </p:cNvPr>
          <p:cNvSpPr/>
          <p:nvPr/>
        </p:nvSpPr>
        <p:spPr>
          <a:xfrm>
            <a:off x="1508567" y="2064152"/>
            <a:ext cx="73306" cy="73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133130C-5FC5-E2D4-DAB2-90453BFA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31</a:t>
            </a:fld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2634FC2-C5D0-8D35-0BB0-D66F6B8745AE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B7C6C976-1063-79C2-77BE-BC5678E939C7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D1DBAFEA-7367-F3EC-5061-7853889D4116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월간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76B3769A-4280-EAB3-99BC-62F31799AF70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9DB3E46-4414-A926-2AF8-23CFE4D05924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종합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ADA1F5D-DF8C-2984-7D5B-51E5CEEA6D1D}"/>
              </a:ext>
            </a:extLst>
          </p:cNvPr>
          <p:cNvSpPr/>
          <p:nvPr/>
        </p:nvSpPr>
        <p:spPr>
          <a:xfrm>
            <a:off x="213362" y="746758"/>
            <a:ext cx="2712116" cy="9063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A5308A4-CBEC-CDBC-462F-F5DE4C5B8209}"/>
              </a:ext>
            </a:extLst>
          </p:cNvPr>
          <p:cNvSpPr/>
          <p:nvPr/>
        </p:nvSpPr>
        <p:spPr>
          <a:xfrm>
            <a:off x="1268033" y="5906759"/>
            <a:ext cx="800100" cy="2438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더보기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31964-E910-B226-E760-177489F419DF}"/>
              </a:ext>
            </a:extLst>
          </p:cNvPr>
          <p:cNvSpPr/>
          <p:nvPr/>
        </p:nvSpPr>
        <p:spPr>
          <a:xfrm>
            <a:off x="212793" y="2075755"/>
            <a:ext cx="2712116" cy="45449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22E54A-B537-28BB-C814-5F76CC13F59B}"/>
              </a:ext>
            </a:extLst>
          </p:cNvPr>
          <p:cNvSpPr/>
          <p:nvPr/>
        </p:nvSpPr>
        <p:spPr>
          <a:xfrm>
            <a:off x="1419695" y="2617202"/>
            <a:ext cx="4438511" cy="125181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9DBD1F-6B05-26E1-FB23-CB5B0539A276}"/>
              </a:ext>
            </a:extLst>
          </p:cNvPr>
          <p:cNvGrpSpPr/>
          <p:nvPr/>
        </p:nvGrpSpPr>
        <p:grpSpPr>
          <a:xfrm>
            <a:off x="2494504" y="2858201"/>
            <a:ext cx="2275094" cy="683053"/>
            <a:chOff x="4257700" y="2604043"/>
            <a:chExt cx="1212421" cy="36400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E79B25-FE28-51E0-D5FD-DD6C23C0B630}"/>
                </a:ext>
              </a:extLst>
            </p:cNvPr>
            <p:cNvSpPr/>
            <p:nvPr/>
          </p:nvSpPr>
          <p:spPr>
            <a:xfrm>
              <a:off x="4257700" y="2604043"/>
              <a:ext cx="1212421" cy="3400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  랭크 포인트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10,000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2" descr="View details - Free Tools and utensils icons">
              <a:extLst>
                <a:ext uri="{FF2B5EF4-FFF2-40B4-BE49-F238E27FC236}">
                  <a16:creationId xmlns:a16="http://schemas.microsoft.com/office/drawing/2014/main" id="{0C924DFB-B682-3B4C-A92C-E8682CDFC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1323" y="2797841"/>
              <a:ext cx="170208" cy="170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46E1FC7F-FC53-BD5D-0B07-465CFCBF3407}"/>
              </a:ext>
            </a:extLst>
          </p:cNvPr>
          <p:cNvSpPr/>
          <p:nvPr/>
        </p:nvSpPr>
        <p:spPr>
          <a:xfrm>
            <a:off x="2430519" y="251463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AA5EFEC-10D7-D85B-7430-4C9C07FFEC47}"/>
              </a:ext>
            </a:extLst>
          </p:cNvPr>
          <p:cNvCxnSpPr>
            <a:stCxn id="13" idx="5"/>
          </p:cNvCxnSpPr>
          <p:nvPr/>
        </p:nvCxnSpPr>
        <p:spPr>
          <a:xfrm>
            <a:off x="2649056" y="273316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1423087F-E975-5873-7848-8B1C52998572}"/>
              </a:ext>
            </a:extLst>
          </p:cNvPr>
          <p:cNvSpPr/>
          <p:nvPr/>
        </p:nvSpPr>
        <p:spPr>
          <a:xfrm>
            <a:off x="2780362" y="341755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CD4DF4-98C2-38B8-6B89-6B8EA8DF1188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2998899" y="3348714"/>
            <a:ext cx="146763" cy="10633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236342C-0594-E059-D05E-512C0682B26F}"/>
              </a:ext>
            </a:extLst>
          </p:cNvPr>
          <p:cNvSpPr/>
          <p:nvPr/>
        </p:nvSpPr>
        <p:spPr>
          <a:xfrm>
            <a:off x="4502579" y="362433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B53E55E-8058-295B-BA4D-7E8A2B4E7F9A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418806" y="3491696"/>
            <a:ext cx="121268" cy="17013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9199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1-4. </a:t>
            </a:r>
            <a:r>
              <a:rPr lang="ko-KR" altLang="en-US" sz="1100" b="1" dirty="0">
                <a:solidFill>
                  <a:schemeClr val="tx1"/>
                </a:solidFill>
              </a:rPr>
              <a:t>다음랭킹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사용자의 랭킹 상승 동기부여를 위해 현재 랭킹과 다음 랭크 상승에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필요한 포인트 등을 쉽게 파악할 수 있는 정보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다음 </a:t>
            </a:r>
            <a:r>
              <a:rPr lang="ko-KR" altLang="en-US" sz="1100" dirty="0" err="1">
                <a:solidFill>
                  <a:schemeClr val="tx1"/>
                </a:solidFill>
              </a:rPr>
              <a:t>랭커</a:t>
            </a:r>
            <a:r>
              <a:rPr lang="ko-KR" altLang="en-US" sz="1100" dirty="0">
                <a:solidFill>
                  <a:schemeClr val="tx1"/>
                </a:solidFill>
              </a:rPr>
              <a:t> 프로필을 누르면 획득 포인트내역을 확인할 수 있음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해당 영역의 정보 구성은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서비스에 필요한 랭킹정보 노출에 대한 별도의 승인이 있어야 하는지 확인 필요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149" r="12493" b="63255"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DB304B4-8089-D74C-1F66-5983B835A90B}"/>
              </a:ext>
            </a:extLst>
          </p:cNvPr>
          <p:cNvCxnSpPr>
            <a:cxnSpLocks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5CA9A77-BDDB-6D63-C461-A9F5800414C0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100" name="사각형: 둥근 모서리 262">
              <a:extLst>
                <a:ext uri="{FF2B5EF4-FFF2-40B4-BE49-F238E27FC236}">
                  <a16:creationId xmlns:a16="http://schemas.microsoft.com/office/drawing/2014/main" id="{338F0E6A-430E-D883-604C-CC21C5537C3D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1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EEAF2AE-178C-9682-8F02-951E4AEE9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31964-E910-B226-E760-177489F419DF}"/>
              </a:ext>
            </a:extLst>
          </p:cNvPr>
          <p:cNvSpPr/>
          <p:nvPr/>
        </p:nvSpPr>
        <p:spPr>
          <a:xfrm>
            <a:off x="212793" y="2956782"/>
            <a:ext cx="2712116" cy="366393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66C8C84-4C30-294B-FBFA-63C09F3E612C}"/>
              </a:ext>
            </a:extLst>
          </p:cNvPr>
          <p:cNvSpPr/>
          <p:nvPr/>
        </p:nvSpPr>
        <p:spPr>
          <a:xfrm>
            <a:off x="422446" y="211796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D7BBCB5-7FD6-E8FF-2C06-C829E0CD8081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640983" y="233650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E177C1-D912-60D3-DB97-DEF138D02AF9}"/>
              </a:ext>
            </a:extLst>
          </p:cNvPr>
          <p:cNvGrpSpPr/>
          <p:nvPr/>
        </p:nvGrpSpPr>
        <p:grpSpPr>
          <a:xfrm>
            <a:off x="745273" y="3613307"/>
            <a:ext cx="398261" cy="417136"/>
            <a:chOff x="5323203" y="2682469"/>
            <a:chExt cx="565363" cy="59215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C98A5F0-085B-CC34-F548-4DE884D1A9B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77F5A0C-BE0E-D8AD-E053-A7E9C14CB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7648C7-6850-EAA1-26D8-93942109C47B}"/>
              </a:ext>
            </a:extLst>
          </p:cNvPr>
          <p:cNvGrpSpPr/>
          <p:nvPr/>
        </p:nvGrpSpPr>
        <p:grpSpPr>
          <a:xfrm>
            <a:off x="740726" y="4062852"/>
            <a:ext cx="398261" cy="417136"/>
            <a:chOff x="5323203" y="2682469"/>
            <a:chExt cx="565363" cy="592159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4B045DA-89CA-4FD8-56F1-736E0BCAE9D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10D1F252-0057-D578-8C59-16053E1C7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1165F2-DB0E-A553-66EC-4F9367DE2BEB}"/>
              </a:ext>
            </a:extLst>
          </p:cNvPr>
          <p:cNvGrpSpPr/>
          <p:nvPr/>
        </p:nvGrpSpPr>
        <p:grpSpPr>
          <a:xfrm>
            <a:off x="1138561" y="3710285"/>
            <a:ext cx="1785578" cy="259035"/>
            <a:chOff x="1319485" y="2708415"/>
            <a:chExt cx="1964762" cy="28503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5871C2B-77B9-7540-F9A4-854B9B49CF06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EEDC62B-ECAB-75AF-E654-D2661AC9FB63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FF4FA5-F04F-3007-DD68-BC3A5065DD15}"/>
              </a:ext>
            </a:extLst>
          </p:cNvPr>
          <p:cNvSpPr/>
          <p:nvPr/>
        </p:nvSpPr>
        <p:spPr>
          <a:xfrm>
            <a:off x="1853409" y="4160006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EDD98E-2C43-B942-8BCA-B270B55BFE49}"/>
              </a:ext>
            </a:extLst>
          </p:cNvPr>
          <p:cNvSpPr/>
          <p:nvPr/>
        </p:nvSpPr>
        <p:spPr>
          <a:xfrm>
            <a:off x="1141216" y="416672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2F4E5C-A236-F927-DA10-1D4F8DF673A0}"/>
              </a:ext>
            </a:extLst>
          </p:cNvPr>
          <p:cNvSpPr/>
          <p:nvPr/>
        </p:nvSpPr>
        <p:spPr>
          <a:xfrm>
            <a:off x="774236" y="3261526"/>
            <a:ext cx="4438511" cy="125181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EC875BB-40B5-E5B4-BBBB-07095DFD12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149" r="12493" b="63255"/>
          <a:stretch/>
        </p:blipFill>
        <p:spPr>
          <a:xfrm>
            <a:off x="1483365" y="3298466"/>
            <a:ext cx="2966898" cy="1180880"/>
          </a:xfrm>
          <a:prstGeom prst="rect">
            <a:avLst/>
          </a:prstGeom>
        </p:spPr>
      </p:pic>
      <p:sp>
        <p:nvSpPr>
          <p:cNvPr id="78" name="타원 77">
            <a:extLst>
              <a:ext uri="{FF2B5EF4-FFF2-40B4-BE49-F238E27FC236}">
                <a16:creationId xmlns:a16="http://schemas.microsoft.com/office/drawing/2014/main" id="{5B1B2140-7760-8F71-512F-559D5F2497DE}"/>
              </a:ext>
            </a:extLst>
          </p:cNvPr>
          <p:cNvSpPr/>
          <p:nvPr/>
        </p:nvSpPr>
        <p:spPr>
          <a:xfrm>
            <a:off x="1608740" y="296936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157E0FB-742D-BF2C-BC02-A5D69A9DA470}"/>
              </a:ext>
            </a:extLst>
          </p:cNvPr>
          <p:cNvCxnSpPr>
            <a:stCxn id="78" idx="5"/>
          </p:cNvCxnSpPr>
          <p:nvPr/>
        </p:nvCxnSpPr>
        <p:spPr>
          <a:xfrm>
            <a:off x="1827277" y="3187898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03A97E7-17BE-A248-5952-1E5F97F247B6}"/>
              </a:ext>
            </a:extLst>
          </p:cNvPr>
          <p:cNvSpPr/>
          <p:nvPr/>
        </p:nvSpPr>
        <p:spPr>
          <a:xfrm>
            <a:off x="3993525" y="298008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9C985A2-ECEA-F4FE-625B-AAD78CD58625}"/>
              </a:ext>
            </a:extLst>
          </p:cNvPr>
          <p:cNvCxnSpPr>
            <a:cxnSpLocks/>
            <a:stCxn id="80" idx="3"/>
          </p:cNvCxnSpPr>
          <p:nvPr/>
        </p:nvCxnSpPr>
        <p:spPr>
          <a:xfrm flipH="1">
            <a:off x="3846653" y="3198626"/>
            <a:ext cx="184367" cy="12637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65DF343E-BE16-36FD-BE89-9747F8D58992}"/>
              </a:ext>
            </a:extLst>
          </p:cNvPr>
          <p:cNvSpPr/>
          <p:nvPr/>
        </p:nvSpPr>
        <p:spPr>
          <a:xfrm>
            <a:off x="1489046" y="347321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B778A0D-07EB-830C-C275-ADEB72712BCD}"/>
              </a:ext>
            </a:extLst>
          </p:cNvPr>
          <p:cNvCxnSpPr>
            <a:stCxn id="89" idx="5"/>
          </p:cNvCxnSpPr>
          <p:nvPr/>
        </p:nvCxnSpPr>
        <p:spPr>
          <a:xfrm>
            <a:off x="1707583" y="3691747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860D20F2-1932-D0D1-EF2B-EBC71DAACCB3}"/>
              </a:ext>
            </a:extLst>
          </p:cNvPr>
          <p:cNvSpPr/>
          <p:nvPr/>
        </p:nvSpPr>
        <p:spPr>
          <a:xfrm>
            <a:off x="1571245" y="395192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4B95252-F882-BEA1-B2A2-835535C5A8D6}"/>
              </a:ext>
            </a:extLst>
          </p:cNvPr>
          <p:cNvCxnSpPr>
            <a:stCxn id="91" idx="5"/>
          </p:cNvCxnSpPr>
          <p:nvPr/>
        </p:nvCxnSpPr>
        <p:spPr>
          <a:xfrm>
            <a:off x="1789782" y="4170460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7C7336F6-5999-32FF-C190-6796186CC832}"/>
              </a:ext>
            </a:extLst>
          </p:cNvPr>
          <p:cNvSpPr/>
          <p:nvPr/>
        </p:nvSpPr>
        <p:spPr>
          <a:xfrm>
            <a:off x="2614891" y="318531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598CF76-7169-CE6D-6EB7-467ADDE3F103}"/>
              </a:ext>
            </a:extLst>
          </p:cNvPr>
          <p:cNvCxnSpPr>
            <a:stCxn id="93" idx="5"/>
          </p:cNvCxnSpPr>
          <p:nvPr/>
        </p:nvCxnSpPr>
        <p:spPr>
          <a:xfrm>
            <a:off x="2833428" y="340385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F142B95C-BCAF-5C4E-AE03-4299DF13C7D8}"/>
              </a:ext>
            </a:extLst>
          </p:cNvPr>
          <p:cNvSpPr/>
          <p:nvPr/>
        </p:nvSpPr>
        <p:spPr>
          <a:xfrm>
            <a:off x="4184534" y="351342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f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A7F0E98-84CB-3C74-4C3A-6B1622C6AFCD}"/>
              </a:ext>
            </a:extLst>
          </p:cNvPr>
          <p:cNvCxnSpPr>
            <a:cxnSpLocks/>
            <a:stCxn id="95" idx="3"/>
          </p:cNvCxnSpPr>
          <p:nvPr/>
        </p:nvCxnSpPr>
        <p:spPr>
          <a:xfrm flipH="1">
            <a:off x="4037662" y="3731959"/>
            <a:ext cx="184367" cy="12637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98E27133-3D66-62DB-8291-FEB914C705A0}"/>
              </a:ext>
            </a:extLst>
          </p:cNvPr>
          <p:cNvSpPr/>
          <p:nvPr/>
        </p:nvSpPr>
        <p:spPr>
          <a:xfrm>
            <a:off x="4056518" y="403199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7E61C27-616F-8845-CD67-A805C3C35A55}"/>
              </a:ext>
            </a:extLst>
          </p:cNvPr>
          <p:cNvCxnSpPr>
            <a:cxnSpLocks/>
            <a:stCxn id="97" idx="3"/>
          </p:cNvCxnSpPr>
          <p:nvPr/>
        </p:nvCxnSpPr>
        <p:spPr>
          <a:xfrm flipH="1">
            <a:off x="3909646" y="4250527"/>
            <a:ext cx="184367" cy="12637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표 57">
            <a:extLst>
              <a:ext uri="{FF2B5EF4-FFF2-40B4-BE49-F238E27FC236}">
                <a16:creationId xmlns:a16="http://schemas.microsoft.com/office/drawing/2014/main" id="{F2476EBA-5DE2-AB97-357F-DDE8BFC8D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006670"/>
              </p:ext>
            </p:extLst>
          </p:nvPr>
        </p:nvGraphicFramePr>
        <p:xfrm>
          <a:off x="7198794" y="2058241"/>
          <a:ext cx="4900547" cy="41004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사용자랭킹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사용자의 현재 랭킹 텍스트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(N(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)+’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형식으로 출력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서비스 사용자 수를 고려한 텍스트 출력 영역 고려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사용자가 설정한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대한민국구석구석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서비스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연동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로그인 후 퀘스트 페이지 최초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진입시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회원정보노출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관련 동의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창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사용자의 현재 보유포인트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정보 상단 보유포인트 정보와 동일한 정보로 디자인에 따라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출력하지 않아도 무관함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랭크상승 요구포인트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와 비교를 위해 출력되는 정보임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랭크상승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요구포인트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랭크상승 요구포인트 텍스트로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보유포인트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–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보유포인트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 계산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- 1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위인 경우 중앙에 사용자 정보만 표시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왼쪽 이미지 참조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사용자보다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순위 높은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랭킹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 형식은 사용자랭킹과 동일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70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프로필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대한민국구석구석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서비스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연동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0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현재 보유포인트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192262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93ED770-1634-5534-6A00-A9429ED6B235}"/>
              </a:ext>
            </a:extLst>
          </p:cNvPr>
          <p:cNvSpPr/>
          <p:nvPr/>
        </p:nvSpPr>
        <p:spPr>
          <a:xfrm>
            <a:off x="766471" y="5109043"/>
            <a:ext cx="4438511" cy="125181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0A6896A-B30D-3BC9-9BEA-9CE545EE5ED3}"/>
              </a:ext>
            </a:extLst>
          </p:cNvPr>
          <p:cNvGrpSpPr/>
          <p:nvPr/>
        </p:nvGrpSpPr>
        <p:grpSpPr>
          <a:xfrm>
            <a:off x="2200724" y="5160836"/>
            <a:ext cx="1224284" cy="1139343"/>
            <a:chOff x="5204455" y="4948767"/>
            <a:chExt cx="1224284" cy="1139343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0ABDE0F4-2093-F213-31C5-E5A458E94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7" t="23023" r="56903" b="63255"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7F626B8-2E36-E570-EBE9-A5EFC9A85F04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7A101D0-5E18-F854-F490-61BDFBD8F19C}"/>
                </a:ext>
              </a:extLst>
            </p:cNvPr>
            <p:cNvSpPr/>
            <p:nvPr/>
          </p:nvSpPr>
          <p:spPr>
            <a:xfrm>
              <a:off x="5718247" y="4948767"/>
              <a:ext cx="443513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sp>
        <p:nvSpPr>
          <p:cNvPr id="109" name="화살표: 아래쪽 108">
            <a:extLst>
              <a:ext uri="{FF2B5EF4-FFF2-40B4-BE49-F238E27FC236}">
                <a16:creationId xmlns:a16="http://schemas.microsoft.com/office/drawing/2014/main" id="{CE7A8E6B-31E1-7ED5-DBCE-41C7BEEF44B0}"/>
              </a:ext>
            </a:extLst>
          </p:cNvPr>
          <p:cNvSpPr/>
          <p:nvPr/>
        </p:nvSpPr>
        <p:spPr>
          <a:xfrm>
            <a:off x="2915855" y="4639790"/>
            <a:ext cx="304800" cy="4000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15DF508B-958F-8311-004C-B78D87C11CF9}"/>
              </a:ext>
            </a:extLst>
          </p:cNvPr>
          <p:cNvSpPr/>
          <p:nvPr/>
        </p:nvSpPr>
        <p:spPr>
          <a:xfrm>
            <a:off x="3499413" y="5344740"/>
            <a:ext cx="1570298" cy="839999"/>
          </a:xfrm>
          <a:prstGeom prst="roundRect">
            <a:avLst>
              <a:gd name="adj" fmla="val 8859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위인 경우 중앙에 사용자 정보만 표시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9B7648D-A78E-6B8F-D339-D9B857BC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B88B034-9D00-9E5E-996C-3081B025EA6E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4B6837D-23B9-EAF3-F3F3-BB5A73A9BD32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67" name="사각형: 둥근 모서리 66">
                <a:extLst>
                  <a:ext uri="{FF2B5EF4-FFF2-40B4-BE49-F238E27FC236}">
                    <a16:creationId xmlns:a16="http://schemas.microsoft.com/office/drawing/2014/main" id="{63605702-ED89-6D2D-C561-D7B14EF42FF4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월간</a:t>
                </a:r>
              </a:p>
            </p:txBody>
          </p:sp>
          <p:sp>
            <p:nvSpPr>
              <p:cNvPr id="74" name="사각형: 둥근 모서리 73">
                <a:extLst>
                  <a:ext uri="{FF2B5EF4-FFF2-40B4-BE49-F238E27FC236}">
                    <a16:creationId xmlns:a16="http://schemas.microsoft.com/office/drawing/2014/main" id="{0949BB38-B45C-EBC2-AFCD-3CB3D9567CA1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95E99AB9-92A0-AF73-CD57-1FEF18FD08B4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종합</a:t>
              </a:r>
            </a:p>
          </p:txBody>
        </p:sp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D8855C0F-1FD5-C85F-AC03-AA42B78C3794}"/>
              </a:ext>
            </a:extLst>
          </p:cNvPr>
          <p:cNvSpPr/>
          <p:nvPr/>
        </p:nvSpPr>
        <p:spPr>
          <a:xfrm>
            <a:off x="213362" y="746758"/>
            <a:ext cx="2712116" cy="9063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C558E42-C879-A5C9-CB54-2E4811AE5873}"/>
              </a:ext>
            </a:extLst>
          </p:cNvPr>
          <p:cNvSpPr/>
          <p:nvPr/>
        </p:nvSpPr>
        <p:spPr>
          <a:xfrm>
            <a:off x="2624462" y="1647722"/>
            <a:ext cx="299677" cy="338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84599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149" r="12493" b="63255"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DB304B4-8089-D74C-1F66-5983B835A90B}"/>
              </a:ext>
            </a:extLst>
          </p:cNvPr>
          <p:cNvCxnSpPr>
            <a:cxnSpLocks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31964-E910-B226-E760-177489F419DF}"/>
              </a:ext>
            </a:extLst>
          </p:cNvPr>
          <p:cNvSpPr/>
          <p:nvPr/>
        </p:nvSpPr>
        <p:spPr>
          <a:xfrm>
            <a:off x="212793" y="6140496"/>
            <a:ext cx="2712116" cy="48022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F3C174C-9E97-8658-CF63-83EE34D2EA67}"/>
              </a:ext>
            </a:extLst>
          </p:cNvPr>
          <p:cNvSpPr/>
          <p:nvPr/>
        </p:nvSpPr>
        <p:spPr>
          <a:xfrm>
            <a:off x="216456" y="328005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BF8DBB-5E57-A78C-4FCB-04B61431B783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34993" y="34985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1E9C4F-1E91-24D0-7D9A-438F987CE402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1-5. </a:t>
            </a:r>
            <a:r>
              <a:rPr lang="ko-KR" altLang="en-US" sz="1100" b="1" dirty="0">
                <a:solidFill>
                  <a:schemeClr val="tx1"/>
                </a:solidFill>
              </a:rPr>
              <a:t>랭킹목록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상위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위 부터 숫자 오름차순으로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Top3</a:t>
            </a:r>
            <a:r>
              <a:rPr lang="ko-KR" altLang="en-US" sz="1100" dirty="0">
                <a:solidFill>
                  <a:schemeClr val="tx1"/>
                </a:solidFill>
              </a:rPr>
              <a:t>은 차별화된 효과를 적용한 목록 적용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스크롤을 통해 하위 사용자 열람 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랭킹목록 상세 구성은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관계자로 지정된 계정은 랭킹에 노출되지 않도록 처리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1031" name="표 57">
            <a:extLst>
              <a:ext uri="{FF2B5EF4-FFF2-40B4-BE49-F238E27FC236}">
                <a16:creationId xmlns:a16="http://schemas.microsoft.com/office/drawing/2014/main" id="{A1A2C315-927E-6A85-AD83-64B01F790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082946"/>
              </p:ext>
            </p:extLst>
          </p:nvPr>
        </p:nvGraphicFramePr>
        <p:xfrm>
          <a:off x="7198794" y="2012137"/>
          <a:ext cx="4900547" cy="366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목록프레임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- 1,2,3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 차별화된 프레임 디자인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웹환경에 최적화된 프레임 디자인 제작 필요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순위표시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순위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- 1,2,3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 순위는 이미지 텍스트 출력도 고려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실무자 협의 후 결정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프로필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사용자이름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 까지 사용자 이름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- 14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자는 현재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대한민국구석구석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가입시 입력할 수 있는 텍스트 수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 포인트 정보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쉼표포함 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자리 까지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서비스 기간 누적에 따라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자리를 초과할 수 있으므로 이를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고려해 개발 진행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70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포인트내역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프레임 영역 터치 시 해당 사용자의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포인트내역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프레임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 버튼을 대신하는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UX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는 모바일에서는 흔하지만 웹서비스에서는 생소할 수 있으므로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가지 방식을 모두 고려할 필요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26173"/>
                  </a:ext>
                </a:extLst>
              </a:tr>
            </a:tbl>
          </a:graphicData>
        </a:graphic>
      </p:graphicFrame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A0637C4-47F8-417E-BD2F-3CF1CF9F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E34D7E-33BE-8F82-9EFC-2558DDC2241B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AFC572F-DB67-1D9D-C1B3-0FF034A389C4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5B8B9F3-0C21-D653-9C4E-2102E5077861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월간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F3489C35-7E58-35AE-6341-1A79E7C01E07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442883FD-54C6-BD65-BD98-E9A80AE8D29D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종합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3C7E73-5A39-CFFB-B17F-59B52E01713F}"/>
              </a:ext>
            </a:extLst>
          </p:cNvPr>
          <p:cNvSpPr/>
          <p:nvPr/>
        </p:nvSpPr>
        <p:spPr>
          <a:xfrm>
            <a:off x="213362" y="746758"/>
            <a:ext cx="2712116" cy="222337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DBDB58E-A317-73B0-244E-CF269189CAE3}"/>
              </a:ext>
            </a:extLst>
          </p:cNvPr>
          <p:cNvGrpSpPr/>
          <p:nvPr/>
        </p:nvGrpSpPr>
        <p:grpSpPr>
          <a:xfrm>
            <a:off x="1579520" y="2266091"/>
            <a:ext cx="3984490" cy="665944"/>
            <a:chOff x="3014782" y="2717504"/>
            <a:chExt cx="3984490" cy="665944"/>
          </a:xfrm>
        </p:grpSpPr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506CD9C2-CEA0-A468-32DC-DDB33D505F9C}"/>
                </a:ext>
              </a:extLst>
            </p:cNvPr>
            <p:cNvSpPr/>
            <p:nvPr/>
          </p:nvSpPr>
          <p:spPr>
            <a:xfrm>
              <a:off x="3014782" y="2737259"/>
              <a:ext cx="3927238" cy="646189"/>
            </a:xfrm>
            <a:prstGeom prst="roundRect">
              <a:avLst>
                <a:gd name="adj" fmla="val 1309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위 </a:t>
              </a: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28F4BF8-2248-F150-FEB2-036F9556A746}"/>
                </a:ext>
              </a:extLst>
            </p:cNvPr>
            <p:cNvGrpSpPr/>
            <p:nvPr/>
          </p:nvGrpSpPr>
          <p:grpSpPr>
            <a:xfrm>
              <a:off x="3731729" y="2717504"/>
              <a:ext cx="597253" cy="625559"/>
              <a:chOff x="5323203" y="2682469"/>
              <a:chExt cx="565363" cy="592159"/>
            </a:xfrm>
          </p:grpSpPr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A5118605-0301-E192-A04F-6300D926710E}"/>
                  </a:ext>
                </a:extLst>
              </p:cNvPr>
              <p:cNvSpPr/>
              <p:nvPr/>
            </p:nvSpPr>
            <p:spPr>
              <a:xfrm>
                <a:off x="5333880" y="2726397"/>
                <a:ext cx="548232" cy="54823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9" name="Picture 2" descr="Human Icon Vector Art, Icons, and Graphics for Free Download">
                <a:extLst>
                  <a:ext uri="{FF2B5EF4-FFF2-40B4-BE49-F238E27FC236}">
                    <a16:creationId xmlns:a16="http://schemas.microsoft.com/office/drawing/2014/main" id="{C2D28279-41D1-C41C-A766-A0CBBCED9B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6222" y1="32000" x2="46222" y2="3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203" y="2682469"/>
                <a:ext cx="565363" cy="565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8A999B95-6B86-E463-9F90-8C4F2025017A}"/>
                </a:ext>
              </a:extLst>
            </p:cNvPr>
            <p:cNvGrpSpPr/>
            <p:nvPr/>
          </p:nvGrpSpPr>
          <p:grpSpPr>
            <a:xfrm>
              <a:off x="4321524" y="2862937"/>
              <a:ext cx="2677748" cy="388463"/>
              <a:chOff x="1319485" y="2708415"/>
              <a:chExt cx="1964762" cy="285030"/>
            </a:xfrm>
          </p:grpSpPr>
          <p:sp>
            <p:nvSpPr>
              <p:cNvPr id="76" name="사각형: 둥근 모서리 75">
                <a:extLst>
                  <a:ext uri="{FF2B5EF4-FFF2-40B4-BE49-F238E27FC236}">
                    <a16:creationId xmlns:a16="http://schemas.microsoft.com/office/drawing/2014/main" id="{CE7FF95B-1519-AE52-7BF4-E3FF83981D76}"/>
                  </a:ext>
                </a:extLst>
              </p:cNvPr>
              <p:cNvSpPr/>
              <p:nvPr/>
            </p:nvSpPr>
            <p:spPr>
              <a:xfrm>
                <a:off x="2103146" y="2727227"/>
                <a:ext cx="1181101" cy="26621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999,000,000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B2A812E8-0FDC-2D9D-A429-03B285212DF6}"/>
                  </a:ext>
                </a:extLst>
              </p:cNvPr>
              <p:cNvSpPr/>
              <p:nvPr/>
            </p:nvSpPr>
            <p:spPr>
              <a:xfrm>
                <a:off x="1319485" y="2708415"/>
                <a:ext cx="1058209" cy="2718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가나다라마바사아자차카타파하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72BE1881-6B23-4100-C1D5-EDCD8BEA6342}"/>
              </a:ext>
            </a:extLst>
          </p:cNvPr>
          <p:cNvSpPr/>
          <p:nvPr/>
        </p:nvSpPr>
        <p:spPr>
          <a:xfrm>
            <a:off x="1252592" y="197036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B53DA23-9621-EB42-215B-0752C48DA2BA}"/>
              </a:ext>
            </a:extLst>
          </p:cNvPr>
          <p:cNvCxnSpPr>
            <a:stCxn id="80" idx="5"/>
          </p:cNvCxnSpPr>
          <p:nvPr/>
        </p:nvCxnSpPr>
        <p:spPr>
          <a:xfrm>
            <a:off x="1471129" y="2188904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31C8CA39-68C9-9C19-8D96-AD8CF370B633}"/>
              </a:ext>
            </a:extLst>
          </p:cNvPr>
          <p:cNvSpPr/>
          <p:nvPr/>
        </p:nvSpPr>
        <p:spPr>
          <a:xfrm>
            <a:off x="1226983" y="246376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ECDA8ED-38A7-C7B8-B660-DC4D8561E5F2}"/>
              </a:ext>
            </a:extLst>
          </p:cNvPr>
          <p:cNvCxnSpPr>
            <a:cxnSpLocks/>
            <a:stCxn id="85" idx="6"/>
          </p:cNvCxnSpPr>
          <p:nvPr/>
        </p:nvCxnSpPr>
        <p:spPr>
          <a:xfrm>
            <a:off x="1483015" y="2591776"/>
            <a:ext cx="248559" cy="272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A64B1FF1-8E44-8AD4-AECE-CFF78CF156E9}"/>
              </a:ext>
            </a:extLst>
          </p:cNvPr>
          <p:cNvSpPr/>
          <p:nvPr/>
        </p:nvSpPr>
        <p:spPr>
          <a:xfrm>
            <a:off x="2118794" y="196714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2E1EC7BA-C130-8FA8-E673-60A6B8B4263F}"/>
              </a:ext>
            </a:extLst>
          </p:cNvPr>
          <p:cNvCxnSpPr>
            <a:cxnSpLocks/>
            <a:stCxn id="92" idx="5"/>
          </p:cNvCxnSpPr>
          <p:nvPr/>
        </p:nvCxnSpPr>
        <p:spPr>
          <a:xfrm>
            <a:off x="2337331" y="2185681"/>
            <a:ext cx="119477" cy="178286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B4A7A735-86C1-5A30-A561-A9069A1C81BD}"/>
              </a:ext>
            </a:extLst>
          </p:cNvPr>
          <p:cNvSpPr/>
          <p:nvPr/>
        </p:nvSpPr>
        <p:spPr>
          <a:xfrm>
            <a:off x="3042578" y="202366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0F7A3D4-5670-8286-2B84-7B75D9924963}"/>
              </a:ext>
            </a:extLst>
          </p:cNvPr>
          <p:cNvCxnSpPr>
            <a:cxnSpLocks/>
            <a:stCxn id="94" idx="5"/>
          </p:cNvCxnSpPr>
          <p:nvPr/>
        </p:nvCxnSpPr>
        <p:spPr>
          <a:xfrm>
            <a:off x="3261115" y="2242205"/>
            <a:ext cx="119477" cy="178286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44CA6DDA-3CF1-CC8F-7645-9E4A6B1F2A12}"/>
              </a:ext>
            </a:extLst>
          </p:cNvPr>
          <p:cNvSpPr/>
          <p:nvPr/>
        </p:nvSpPr>
        <p:spPr>
          <a:xfrm>
            <a:off x="5107086" y="213482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1D1D45E8-C1AE-7385-4B06-5F72530CABBF}"/>
              </a:ext>
            </a:extLst>
          </p:cNvPr>
          <p:cNvCxnSpPr>
            <a:cxnSpLocks/>
            <a:stCxn id="96" idx="3"/>
          </p:cNvCxnSpPr>
          <p:nvPr/>
        </p:nvCxnSpPr>
        <p:spPr>
          <a:xfrm flipH="1">
            <a:off x="5026620" y="2353361"/>
            <a:ext cx="117961" cy="18851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F3E70F57-C6B4-8174-B20F-3C109004C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94" y="2580930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타원 99">
            <a:extLst>
              <a:ext uri="{FF2B5EF4-FFF2-40B4-BE49-F238E27FC236}">
                <a16:creationId xmlns:a16="http://schemas.microsoft.com/office/drawing/2014/main" id="{84F1CE03-FBC7-FD3E-EB67-B743AE494A62}"/>
              </a:ext>
            </a:extLst>
          </p:cNvPr>
          <p:cNvSpPr/>
          <p:nvPr/>
        </p:nvSpPr>
        <p:spPr>
          <a:xfrm>
            <a:off x="5422443" y="275736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f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52DA7FC-6188-E377-50EB-48E239398762}"/>
              </a:ext>
            </a:extLst>
          </p:cNvPr>
          <p:cNvCxnSpPr>
            <a:cxnSpLocks/>
            <a:stCxn id="100" idx="3"/>
          </p:cNvCxnSpPr>
          <p:nvPr/>
        </p:nvCxnSpPr>
        <p:spPr>
          <a:xfrm flipH="1">
            <a:off x="5341977" y="2975904"/>
            <a:ext cx="117961" cy="18851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3502517-5983-46DC-00FA-4040F00DE89C}"/>
              </a:ext>
            </a:extLst>
          </p:cNvPr>
          <p:cNvSpPr/>
          <p:nvPr/>
        </p:nvSpPr>
        <p:spPr>
          <a:xfrm>
            <a:off x="1268033" y="5906759"/>
            <a:ext cx="800100" cy="2438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더보기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860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149" r="12493" b="63255"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31964-E910-B226-E760-177489F419DF}"/>
              </a:ext>
            </a:extLst>
          </p:cNvPr>
          <p:cNvSpPr/>
          <p:nvPr/>
        </p:nvSpPr>
        <p:spPr>
          <a:xfrm>
            <a:off x="212793" y="6140496"/>
            <a:ext cx="2712116" cy="48022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1E9C4F-1E91-24D0-7D9A-438F987CE402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1-6. [</a:t>
            </a:r>
            <a:r>
              <a:rPr lang="ko-KR" altLang="en-US" sz="1100" b="1" dirty="0" err="1">
                <a:solidFill>
                  <a:schemeClr val="tx1"/>
                </a:solidFill>
              </a:rPr>
              <a:t>더보기</a:t>
            </a:r>
            <a:r>
              <a:rPr lang="en-US" altLang="ko-KR" sz="1100" b="1" dirty="0">
                <a:solidFill>
                  <a:schemeClr val="tx1"/>
                </a:solidFill>
              </a:rPr>
              <a:t>] </a:t>
            </a:r>
            <a:r>
              <a:rPr lang="ko-KR" altLang="en-US" sz="1100" b="1" dirty="0">
                <a:solidFill>
                  <a:schemeClr val="tx1"/>
                </a:solidFill>
              </a:rPr>
              <a:t>버튼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 </a:t>
            </a:r>
            <a:r>
              <a:rPr lang="ko-KR" altLang="en-US" sz="1100" b="1" dirty="0">
                <a:solidFill>
                  <a:schemeClr val="tx1"/>
                </a:solidFill>
              </a:rPr>
              <a:t>▶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호출한 목록 최하단에서만 표시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 </a:t>
            </a:r>
            <a:r>
              <a:rPr lang="ko-KR" altLang="en-US" sz="1100" b="1" dirty="0">
                <a:solidFill>
                  <a:schemeClr val="tx1"/>
                </a:solidFill>
              </a:rPr>
              <a:t>▶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최초 호출한 랭킹목록 최하단 스크롤시 추가 랭킹목록을 호출하기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     </a:t>
            </a:r>
            <a:r>
              <a:rPr lang="ko-KR" altLang="en-US" sz="1100" b="1" dirty="0">
                <a:solidFill>
                  <a:schemeClr val="tx1"/>
                </a:solidFill>
              </a:rPr>
              <a:t>위한 버튼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 </a:t>
            </a:r>
            <a:r>
              <a:rPr lang="ko-KR" altLang="en-US" sz="1100" b="1" dirty="0">
                <a:solidFill>
                  <a:schemeClr val="tx1"/>
                </a:solidFill>
              </a:rPr>
              <a:t>▶ 버튼 클릭 시 설정된 수량</a:t>
            </a:r>
            <a:r>
              <a:rPr lang="en-US" altLang="ko-KR" sz="1100" b="1" dirty="0">
                <a:solidFill>
                  <a:schemeClr val="tx1"/>
                </a:solidFill>
              </a:rPr>
              <a:t>(</a:t>
            </a:r>
            <a:r>
              <a:rPr lang="ko-KR" altLang="en-US" sz="1100" b="1" dirty="0" err="1">
                <a:solidFill>
                  <a:schemeClr val="tx1"/>
                </a:solidFill>
              </a:rPr>
              <a:t>수요처</a:t>
            </a:r>
            <a:r>
              <a:rPr lang="ko-KR" altLang="en-US" sz="1100" b="1" dirty="0">
                <a:solidFill>
                  <a:schemeClr val="tx1"/>
                </a:solidFill>
              </a:rPr>
              <a:t> 요구 및 서버 응답속도 고려하여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    </a:t>
            </a:r>
            <a:r>
              <a:rPr lang="ko-KR" altLang="en-US" sz="1100" b="1" dirty="0">
                <a:solidFill>
                  <a:schemeClr val="tx1"/>
                </a:solidFill>
              </a:rPr>
              <a:t>결정</a:t>
            </a:r>
            <a:r>
              <a:rPr lang="en-US" altLang="ko-KR" sz="1100" b="1" dirty="0">
                <a:solidFill>
                  <a:schemeClr val="tx1"/>
                </a:solidFill>
              </a:rPr>
              <a:t>)</a:t>
            </a:r>
            <a:r>
              <a:rPr lang="ko-KR" altLang="en-US" sz="1100" b="1" dirty="0">
                <a:solidFill>
                  <a:schemeClr val="tx1"/>
                </a:solidFill>
              </a:rPr>
              <a:t>만큼 추가 로딩 후 출력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AA0637C4-47F8-417E-BD2F-3CF1CF9F3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34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EE34D7E-33BE-8F82-9EFC-2558DDC2241B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7AFC572F-DB67-1D9D-C1B3-0FF034A389C4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B5B8B9F3-0C21-D653-9C4E-2102E5077861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월간</a:t>
                </a:r>
              </a:p>
            </p:txBody>
          </p:sp>
          <p:sp>
            <p:nvSpPr>
              <p:cNvPr id="59" name="사각형: 둥근 모서리 58">
                <a:extLst>
                  <a:ext uri="{FF2B5EF4-FFF2-40B4-BE49-F238E27FC236}">
                    <a16:creationId xmlns:a16="http://schemas.microsoft.com/office/drawing/2014/main" id="{F3489C35-7E58-35AE-6341-1A79E7C01E07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442883FD-54C6-BD65-BD98-E9A80AE8D29D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종합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3C7E73-5A39-CFFB-B17F-59B52E01713F}"/>
              </a:ext>
            </a:extLst>
          </p:cNvPr>
          <p:cNvSpPr/>
          <p:nvPr/>
        </p:nvSpPr>
        <p:spPr>
          <a:xfrm>
            <a:off x="213362" y="746758"/>
            <a:ext cx="2712116" cy="222337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3502517-5983-46DC-00FA-4040F00DE89C}"/>
              </a:ext>
            </a:extLst>
          </p:cNvPr>
          <p:cNvSpPr/>
          <p:nvPr/>
        </p:nvSpPr>
        <p:spPr>
          <a:xfrm>
            <a:off x="1268033" y="5906759"/>
            <a:ext cx="800100" cy="2438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더보기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587167-E95E-B042-87FC-A7A58B430B38}"/>
              </a:ext>
            </a:extLst>
          </p:cNvPr>
          <p:cNvGrpSpPr/>
          <p:nvPr/>
        </p:nvGrpSpPr>
        <p:grpSpPr>
          <a:xfrm>
            <a:off x="938571" y="5600896"/>
            <a:ext cx="369070" cy="361797"/>
            <a:chOff x="725866" y="5193827"/>
            <a:chExt cx="369070" cy="361797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F3C174C-9E97-8658-CF63-83EE34D2EA67}"/>
                </a:ext>
              </a:extLst>
            </p:cNvPr>
            <p:cNvSpPr/>
            <p:nvPr/>
          </p:nvSpPr>
          <p:spPr>
            <a:xfrm>
              <a:off x="725866" y="5193827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6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22BF8DBB-5E57-A78C-4FCB-04B61431B783}"/>
                </a:ext>
              </a:extLst>
            </p:cNvPr>
            <p:cNvCxnSpPr>
              <a:cxnSpLocks/>
              <a:stCxn id="2" idx="5"/>
            </p:cNvCxnSpPr>
            <p:nvPr/>
          </p:nvCxnSpPr>
          <p:spPr>
            <a:xfrm>
              <a:off x="944403" y="5412364"/>
              <a:ext cx="150533" cy="143260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9" name="그룹 1058">
            <a:extLst>
              <a:ext uri="{FF2B5EF4-FFF2-40B4-BE49-F238E27FC236}">
                <a16:creationId xmlns:a16="http://schemas.microsoft.com/office/drawing/2014/main" id="{FE53A89C-491C-01E7-5DEF-3F89F1F16A75}"/>
              </a:ext>
            </a:extLst>
          </p:cNvPr>
          <p:cNvGrpSpPr/>
          <p:nvPr/>
        </p:nvGrpSpPr>
        <p:grpSpPr>
          <a:xfrm>
            <a:off x="2911473" y="746464"/>
            <a:ext cx="4054185" cy="3996986"/>
            <a:chOff x="2911474" y="746464"/>
            <a:chExt cx="3715002" cy="3662588"/>
          </a:xfrm>
        </p:grpSpPr>
        <p:pic>
          <p:nvPicPr>
            <p:cNvPr id="1056" name="그림 1055">
              <a:extLst>
                <a:ext uri="{FF2B5EF4-FFF2-40B4-BE49-F238E27FC236}">
                  <a16:creationId xmlns:a16="http://schemas.microsoft.com/office/drawing/2014/main" id="{C220EB87-DF42-10FE-E659-86F6BFAFC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474" y="750277"/>
              <a:ext cx="1720959" cy="3618524"/>
            </a:xfrm>
            <a:prstGeom prst="rect">
              <a:avLst/>
            </a:prstGeom>
          </p:spPr>
        </p:pic>
        <p:pic>
          <p:nvPicPr>
            <p:cNvPr id="1058" name="그림 1057">
              <a:extLst>
                <a:ext uri="{FF2B5EF4-FFF2-40B4-BE49-F238E27FC236}">
                  <a16:creationId xmlns:a16="http://schemas.microsoft.com/office/drawing/2014/main" id="{AE68316F-9D52-39A8-E9F5-B913B4117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4560" y="746464"/>
              <a:ext cx="1741916" cy="3662588"/>
            </a:xfrm>
            <a:prstGeom prst="rect">
              <a:avLst/>
            </a:prstGeom>
          </p:spPr>
        </p:pic>
      </p:grpSp>
      <p:sp>
        <p:nvSpPr>
          <p:cNvPr id="1060" name="이등변 삼각형 1059">
            <a:extLst>
              <a:ext uri="{FF2B5EF4-FFF2-40B4-BE49-F238E27FC236}">
                <a16:creationId xmlns:a16="http://schemas.microsoft.com/office/drawing/2014/main" id="{4B9D36C3-B4A1-22C4-2868-DCD6D6D614D7}"/>
              </a:ext>
            </a:extLst>
          </p:cNvPr>
          <p:cNvSpPr/>
          <p:nvPr/>
        </p:nvSpPr>
        <p:spPr>
          <a:xfrm rot="5400000">
            <a:off x="4795260" y="2637455"/>
            <a:ext cx="353568" cy="3048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1" name="사각형: 둥근 모서리 1060">
            <a:extLst>
              <a:ext uri="{FF2B5EF4-FFF2-40B4-BE49-F238E27FC236}">
                <a16:creationId xmlns:a16="http://schemas.microsoft.com/office/drawing/2014/main" id="{5888D027-2B12-AB1B-F629-7DB1FEFE2A31}"/>
              </a:ext>
            </a:extLst>
          </p:cNvPr>
          <p:cNvSpPr/>
          <p:nvPr/>
        </p:nvSpPr>
        <p:spPr>
          <a:xfrm>
            <a:off x="5686425" y="4243388"/>
            <a:ext cx="570442" cy="204258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2" name="직사각형 1061">
            <a:extLst>
              <a:ext uri="{FF2B5EF4-FFF2-40B4-BE49-F238E27FC236}">
                <a16:creationId xmlns:a16="http://schemas.microsoft.com/office/drawing/2014/main" id="{441DC9A1-62B7-C305-53FB-C51F01C80262}"/>
              </a:ext>
            </a:extLst>
          </p:cNvPr>
          <p:cNvSpPr/>
          <p:nvPr/>
        </p:nvSpPr>
        <p:spPr>
          <a:xfrm>
            <a:off x="3139440" y="4841240"/>
            <a:ext cx="3576320" cy="17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[</a:t>
            </a:r>
            <a:r>
              <a:rPr lang="ko-KR" altLang="en-US" sz="1000" b="1" dirty="0" err="1">
                <a:solidFill>
                  <a:schemeClr val="tx1"/>
                </a:solidFill>
              </a:rPr>
              <a:t>더보기</a:t>
            </a:r>
            <a:r>
              <a:rPr lang="en-US" altLang="ko-KR" sz="1000" b="1" dirty="0">
                <a:solidFill>
                  <a:schemeClr val="tx1"/>
                </a:solidFill>
              </a:rPr>
              <a:t>]</a:t>
            </a:r>
            <a:r>
              <a:rPr lang="ko-KR" altLang="en-US" sz="1000" b="1" dirty="0">
                <a:solidFill>
                  <a:schemeClr val="tx1"/>
                </a:solidFill>
              </a:rPr>
              <a:t>버튼 표시 처리</a:t>
            </a:r>
          </a:p>
        </p:txBody>
      </p:sp>
    </p:spTree>
    <p:extLst>
      <p:ext uri="{BB962C8B-B14F-4D97-AF65-F5344CB8AC3E}">
        <p14:creationId xmlns:p14="http://schemas.microsoft.com/office/powerpoint/2010/main" val="3649422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랭킹 </a:t>
            </a:r>
            <a:r>
              <a:rPr lang="en-US" altLang="ko-KR" b="1" dirty="0"/>
              <a:t>- SNS</a:t>
            </a:r>
            <a:r>
              <a:rPr lang="ko-KR" altLang="en-US" b="1" dirty="0"/>
              <a:t>공유하기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1-7. SNS</a:t>
            </a:r>
            <a:r>
              <a:rPr lang="ko-KR" altLang="en-US" sz="1100" b="1" dirty="0">
                <a:solidFill>
                  <a:schemeClr val="tx1"/>
                </a:solidFill>
              </a:rPr>
              <a:t> 공유하기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사용자 랭킹 정보를 </a:t>
            </a:r>
            <a:r>
              <a:rPr lang="en-US" altLang="ko-KR" sz="1100" dirty="0">
                <a:solidFill>
                  <a:schemeClr val="tx1"/>
                </a:solidFill>
              </a:rPr>
              <a:t>SNS</a:t>
            </a:r>
            <a:r>
              <a:rPr lang="ko-KR" altLang="en-US" sz="1100" dirty="0">
                <a:solidFill>
                  <a:schemeClr val="tx1"/>
                </a:solidFill>
              </a:rPr>
              <a:t>에 공유하기 위한 기능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모든 사용자를 대상으로 하기 때문에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다음랭킹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정보 영역을 실시간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 err="1">
                <a:solidFill>
                  <a:schemeClr val="tx1"/>
                </a:solidFill>
              </a:rPr>
              <a:t>캡쳐하여</a:t>
            </a:r>
            <a:r>
              <a:rPr lang="ko-KR" altLang="en-US" sz="1100" dirty="0">
                <a:solidFill>
                  <a:schemeClr val="tx1"/>
                </a:solidFill>
              </a:rPr>
              <a:t> 이미지 출력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서비스를 처음 이용하는 사용자를 고려하여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 err="1">
                <a:solidFill>
                  <a:schemeClr val="tx1"/>
                </a:solidFill>
              </a:rPr>
              <a:t>퀘스트소개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페이지 링크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제공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랜딩링크는 요구에 따라 수정될 수 있음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서비스 상세 구성은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149" r="12493" b="63255"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DB304B4-8089-D74C-1F66-5983B835A90B}"/>
              </a:ext>
            </a:extLst>
          </p:cNvPr>
          <p:cNvCxnSpPr>
            <a:cxnSpLocks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5CA9A77-BDDB-6D63-C461-A9F5800414C0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100" name="사각형: 둥근 모서리 262">
              <a:extLst>
                <a:ext uri="{FF2B5EF4-FFF2-40B4-BE49-F238E27FC236}">
                  <a16:creationId xmlns:a16="http://schemas.microsoft.com/office/drawing/2014/main" id="{338F0E6A-430E-D883-604C-CC21C5537C3D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1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EEAF2AE-178C-9682-8F02-951E4AEE9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3C7E73-5A39-CFFB-B17F-59B52E01713F}"/>
              </a:ext>
            </a:extLst>
          </p:cNvPr>
          <p:cNvSpPr/>
          <p:nvPr/>
        </p:nvSpPr>
        <p:spPr>
          <a:xfrm>
            <a:off x="213362" y="2982155"/>
            <a:ext cx="2712116" cy="363856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9C7B6B-E5EC-922A-8E93-A7008D7C192F}"/>
              </a:ext>
            </a:extLst>
          </p:cNvPr>
          <p:cNvGrpSpPr/>
          <p:nvPr/>
        </p:nvGrpSpPr>
        <p:grpSpPr>
          <a:xfrm>
            <a:off x="3558062" y="2081542"/>
            <a:ext cx="3016020" cy="1001515"/>
            <a:chOff x="3877820" y="1776268"/>
            <a:chExt cx="2397403" cy="79609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F34CF6B-8BCA-E9C6-719E-F8EE23C41DFF}"/>
                </a:ext>
              </a:extLst>
            </p:cNvPr>
            <p:cNvGrpSpPr/>
            <p:nvPr/>
          </p:nvGrpSpPr>
          <p:grpSpPr>
            <a:xfrm>
              <a:off x="3877820" y="1776268"/>
              <a:ext cx="2397403" cy="796094"/>
              <a:chOff x="3092855" y="3808044"/>
              <a:chExt cx="2397403" cy="79609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71115E6-F406-B147-6A5C-797E921434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r="40601"/>
              <a:stretch/>
            </p:blipFill>
            <p:spPr>
              <a:xfrm>
                <a:off x="3092855" y="3808044"/>
                <a:ext cx="2397403" cy="403606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E9DC234-C89C-9515-48B2-0ABD6B8E90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7452" r="-1"/>
              <a:stretch/>
            </p:blipFill>
            <p:spPr>
              <a:xfrm>
                <a:off x="3092855" y="4200532"/>
                <a:ext cx="1717268" cy="403606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C90861D-01D8-ED70-30A8-A72A6343E250}"/>
                  </a:ext>
                </a:extLst>
              </p:cNvPr>
              <p:cNvSpPr/>
              <p:nvPr/>
            </p:nvSpPr>
            <p:spPr>
              <a:xfrm>
                <a:off x="3981768" y="4200532"/>
                <a:ext cx="1508489" cy="403606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073CF80-2020-A6C9-9FCD-486F2244E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4284" r="-1"/>
            <a:stretch/>
          </p:blipFill>
          <p:spPr>
            <a:xfrm>
              <a:off x="4641847" y="2168756"/>
              <a:ext cx="1037905" cy="403606"/>
            </a:xfrm>
            <a:prstGeom prst="rect">
              <a:avLst/>
            </a:prstGeom>
          </p:spPr>
        </p:pic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E3226A1-1DE5-2C38-7762-6C84606FDAAC}"/>
              </a:ext>
            </a:extLst>
          </p:cNvPr>
          <p:cNvCxnSpPr>
            <a:stCxn id="100" idx="3"/>
            <a:endCxn id="10" idx="0"/>
          </p:cNvCxnSpPr>
          <p:nvPr/>
        </p:nvCxnSpPr>
        <p:spPr>
          <a:xfrm>
            <a:off x="2875718" y="1795199"/>
            <a:ext cx="2190354" cy="28634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8EC69AAA-448E-80E6-C055-57CF3824C4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659" t="1177" r="10495"/>
          <a:stretch/>
        </p:blipFill>
        <p:spPr>
          <a:xfrm>
            <a:off x="3546591" y="3598334"/>
            <a:ext cx="3016018" cy="1863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EFDEA9C-D7EA-11B9-FC9B-A237AC1187AB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5054600" y="3083057"/>
            <a:ext cx="0" cy="51527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A5767AAB-FFEA-1D6E-C0C1-4EDB132782F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83445"/>
          <a:stretch/>
        </p:blipFill>
        <p:spPr>
          <a:xfrm>
            <a:off x="3530034" y="5468267"/>
            <a:ext cx="3057033" cy="317827"/>
          </a:xfrm>
          <a:prstGeom prst="rect">
            <a:avLst/>
          </a:prstGeom>
        </p:spPr>
      </p:pic>
      <p:graphicFrame>
        <p:nvGraphicFramePr>
          <p:cNvPr id="85" name="표 57">
            <a:extLst>
              <a:ext uri="{FF2B5EF4-FFF2-40B4-BE49-F238E27FC236}">
                <a16:creationId xmlns:a16="http://schemas.microsoft.com/office/drawing/2014/main" id="{51BE9709-00BF-D6E2-B37F-F12E34D23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41598"/>
              </p:ext>
            </p:extLst>
          </p:nvPr>
        </p:nvGraphicFramePr>
        <p:xfrm>
          <a:off x="7198794" y="2545537"/>
          <a:ext cx="4900547" cy="3045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SNS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목록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공유할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SNS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목록 팝업으로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 디자인 필요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공유이미지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사용자의 랭킹 및 다음랭킹 정보 영역을 실시간으로 촬영하여 스크린샷 이미지 공유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 서비스 페이지 촬영영역 지정 필요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픽셀범위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출력 이미지 영역은 요구 사항에 맞춰 수정될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다음랭킹 사용자 프로필 이미지 노출이 우려될 경우 디폴트 사용자 이미지를 출력하거나 현재사용자 정보만 출력하는 방향으로 처리 고려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공유하기 기능 확인 및 처리방안 협의 필요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소개 텍스트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공유 시 출력될 텍스트 타이틀과 설명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출력 텍스트는 해당 기능 구현 시 확정하여 적용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랜딩 링크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게시물 터치 시 링크된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 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퀘스트소개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페이지를 고려하고 있으나 변경 가능한 구조로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요구 사항에 맞춰 변경 예정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903093"/>
                  </a:ext>
                </a:extLst>
              </a:tr>
            </a:tbl>
          </a:graphicData>
        </a:graphic>
      </p:graphicFrame>
      <p:sp>
        <p:nvSpPr>
          <p:cNvPr id="88" name="타원 87">
            <a:extLst>
              <a:ext uri="{FF2B5EF4-FFF2-40B4-BE49-F238E27FC236}">
                <a16:creationId xmlns:a16="http://schemas.microsoft.com/office/drawing/2014/main" id="{21077CAE-22AD-2533-69E2-8E1F71E03239}"/>
              </a:ext>
            </a:extLst>
          </p:cNvPr>
          <p:cNvSpPr/>
          <p:nvPr/>
        </p:nvSpPr>
        <p:spPr>
          <a:xfrm>
            <a:off x="2366822" y="1993109"/>
            <a:ext cx="235153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7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60FB369-DE8A-20BF-B578-4D04516FB22B}"/>
              </a:ext>
            </a:extLst>
          </p:cNvPr>
          <p:cNvCxnSpPr>
            <a:cxnSpLocks/>
            <a:stCxn id="88" idx="7"/>
          </p:cNvCxnSpPr>
          <p:nvPr/>
        </p:nvCxnSpPr>
        <p:spPr>
          <a:xfrm flipV="1">
            <a:off x="2567538" y="1906716"/>
            <a:ext cx="196669" cy="123888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C9F9D7C4-4C71-AA2E-13FD-55C19D66F407}"/>
              </a:ext>
            </a:extLst>
          </p:cNvPr>
          <p:cNvSpPr/>
          <p:nvPr/>
        </p:nvSpPr>
        <p:spPr>
          <a:xfrm>
            <a:off x="4407648" y="184018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E52097E-383A-4404-D2E9-E0AB51CD95EB}"/>
              </a:ext>
            </a:extLst>
          </p:cNvPr>
          <p:cNvCxnSpPr>
            <a:stCxn id="90" idx="5"/>
          </p:cNvCxnSpPr>
          <p:nvPr/>
        </p:nvCxnSpPr>
        <p:spPr>
          <a:xfrm>
            <a:off x="4626185" y="2058718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6D008344-563C-016B-3FD4-A04770E1A75D}"/>
              </a:ext>
            </a:extLst>
          </p:cNvPr>
          <p:cNvSpPr/>
          <p:nvPr/>
        </p:nvSpPr>
        <p:spPr>
          <a:xfrm>
            <a:off x="3390477" y="334619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CD6DE72-8B37-F161-2541-05763C9A6552}"/>
              </a:ext>
            </a:extLst>
          </p:cNvPr>
          <p:cNvCxnSpPr>
            <a:stCxn id="92" idx="5"/>
          </p:cNvCxnSpPr>
          <p:nvPr/>
        </p:nvCxnSpPr>
        <p:spPr>
          <a:xfrm>
            <a:off x="3609014" y="3564728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5FCACF64-44E1-8A83-0CF2-AFBE539260A6}"/>
              </a:ext>
            </a:extLst>
          </p:cNvPr>
          <p:cNvSpPr/>
          <p:nvPr/>
        </p:nvSpPr>
        <p:spPr>
          <a:xfrm>
            <a:off x="3172331" y="519393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B6C8B7C-540D-EA58-1647-31ED84591D8B}"/>
              </a:ext>
            </a:extLst>
          </p:cNvPr>
          <p:cNvCxnSpPr>
            <a:stCxn id="94" idx="5"/>
          </p:cNvCxnSpPr>
          <p:nvPr/>
        </p:nvCxnSpPr>
        <p:spPr>
          <a:xfrm>
            <a:off x="3390868" y="541247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8573845A-2FE0-56C2-2B95-6A7EDBCD8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746" y="5344740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타원 96">
            <a:extLst>
              <a:ext uri="{FF2B5EF4-FFF2-40B4-BE49-F238E27FC236}">
                <a16:creationId xmlns:a16="http://schemas.microsoft.com/office/drawing/2014/main" id="{718760DB-956D-57D1-6E37-CFAECB04C9B6}"/>
              </a:ext>
            </a:extLst>
          </p:cNvPr>
          <p:cNvSpPr/>
          <p:nvPr/>
        </p:nvSpPr>
        <p:spPr>
          <a:xfrm>
            <a:off x="6129025" y="583401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D843377-1596-B7E2-16D4-275C2D6A56BC}"/>
              </a:ext>
            </a:extLst>
          </p:cNvPr>
          <p:cNvCxnSpPr>
            <a:cxnSpLocks/>
            <a:stCxn id="97" idx="3"/>
          </p:cNvCxnSpPr>
          <p:nvPr/>
        </p:nvCxnSpPr>
        <p:spPr>
          <a:xfrm flipH="1">
            <a:off x="5974080" y="6052552"/>
            <a:ext cx="192440" cy="161299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3F800E-F104-3FE4-8F7B-06B4B4EF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35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4DD1561-2F1D-3BF6-110F-1B8C526E7FF4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0844A93-4DEA-D7DC-93BC-2F825088B76A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5212F5E2-A747-A6DB-6273-1B51ACC396ED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월간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2CD1B6EE-14C2-FDF9-8613-9F66F53D02D7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C2A7C64-A325-CBFE-B8FA-A66506DD2387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종합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AFC67-57EA-D586-3E28-A8855A96F5AD}"/>
              </a:ext>
            </a:extLst>
          </p:cNvPr>
          <p:cNvSpPr/>
          <p:nvPr/>
        </p:nvSpPr>
        <p:spPr>
          <a:xfrm>
            <a:off x="213362" y="746758"/>
            <a:ext cx="2712116" cy="8962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6167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랭킹 </a:t>
            </a:r>
            <a:r>
              <a:rPr lang="en-US" altLang="ko-KR" b="1" dirty="0"/>
              <a:t>- </a:t>
            </a:r>
            <a:r>
              <a:rPr lang="ko-KR" altLang="en-US" b="1" dirty="0"/>
              <a:t>포인트기록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포인트기록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- [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포인트기록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버튼을 누르거나 랭킹목록을 터치하면 포인트기록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페이지로 전환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활성화된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종합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], [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월간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분류탭에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따라 해당 기간중의 포인트기록을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열람할 수 있음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페이지 상세 구성은 다음과 같음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78F5B2F-CF27-C0B4-1A1D-ED233113F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49AACE-1074-244F-559D-1F45F8375691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CF064-7A11-9FA5-253B-1069F41983DF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27FE0D-A219-FADA-C436-2168DA80DC81}"/>
              </a:ext>
            </a:extLst>
          </p:cNvPr>
          <p:cNvSpPr/>
          <p:nvPr/>
        </p:nvSpPr>
        <p:spPr>
          <a:xfrm>
            <a:off x="255858" y="2632689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포인트기록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91D9FF7B-876E-AF6A-A4CF-CB7B63FB1DD0}"/>
              </a:ext>
            </a:extLst>
          </p:cNvPr>
          <p:cNvCxnSpPr>
            <a:cxnSpLocks/>
          </p:cNvCxnSpPr>
          <p:nvPr/>
        </p:nvCxnSpPr>
        <p:spPr>
          <a:xfrm>
            <a:off x="267198" y="2906978"/>
            <a:ext cx="26671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736AC8D0-1F6F-9920-EEBF-B0FD4A53FF89}"/>
              </a:ext>
            </a:extLst>
          </p:cNvPr>
          <p:cNvCxnSpPr>
            <a:cxnSpLocks/>
          </p:cNvCxnSpPr>
          <p:nvPr/>
        </p:nvCxnSpPr>
        <p:spPr>
          <a:xfrm>
            <a:off x="260786" y="3201618"/>
            <a:ext cx="26671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EB6476D2-BF48-2473-2E14-326A3455CF65}"/>
              </a:ext>
            </a:extLst>
          </p:cNvPr>
          <p:cNvSpPr/>
          <p:nvPr/>
        </p:nvSpPr>
        <p:spPr>
          <a:xfrm>
            <a:off x="185427" y="2842306"/>
            <a:ext cx="601974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5309DCFF-4819-F67D-3896-45A071366705}"/>
              </a:ext>
            </a:extLst>
          </p:cNvPr>
          <p:cNvSpPr/>
          <p:nvPr/>
        </p:nvSpPr>
        <p:spPr>
          <a:xfrm>
            <a:off x="1416970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>
                <a:solidFill>
                  <a:schemeClr val="tx1"/>
                </a:solidFill>
              </a:rPr>
              <a:t>포인트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120654F2-8C6D-115B-FC9E-14FC8ADA8924}"/>
              </a:ext>
            </a:extLst>
          </p:cNvPr>
          <p:cNvSpPr/>
          <p:nvPr/>
        </p:nvSpPr>
        <p:spPr>
          <a:xfrm>
            <a:off x="1995415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변동일</a:t>
            </a:r>
          </a:p>
        </p:txBody>
      </p: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3050AFB4-45C3-D7C4-1BE6-C4024AA8248F}"/>
              </a:ext>
            </a:extLst>
          </p:cNvPr>
          <p:cNvGrpSpPr/>
          <p:nvPr/>
        </p:nvGrpSpPr>
        <p:grpSpPr>
          <a:xfrm>
            <a:off x="267198" y="3206045"/>
            <a:ext cx="2882661" cy="247185"/>
            <a:chOff x="267198" y="2295507"/>
            <a:chExt cx="2882661" cy="247185"/>
          </a:xfrm>
        </p:grpSpPr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2F47D46E-654D-85FC-8930-E4468939C7E0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BE4DA332-15B8-F8BB-D5E5-38A7A9C7869B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CD80FD38-19F3-077D-DF53-8175DD3AE9E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2023-11-09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3" name="직선 연결선 1042">
              <a:extLst>
                <a:ext uri="{FF2B5EF4-FFF2-40B4-BE49-F238E27FC236}">
                  <a16:creationId xmlns:a16="http://schemas.microsoft.com/office/drawing/2014/main" id="{0C89941A-2B34-4F28-8A2D-D2AB2D0B20C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24DF925A-0F36-D9F3-DCC6-D4C1EB707219}"/>
              </a:ext>
            </a:extLst>
          </p:cNvPr>
          <p:cNvGrpSpPr/>
          <p:nvPr/>
        </p:nvGrpSpPr>
        <p:grpSpPr>
          <a:xfrm>
            <a:off x="269131" y="3447182"/>
            <a:ext cx="2882661" cy="247185"/>
            <a:chOff x="267198" y="2295507"/>
            <a:chExt cx="2882661" cy="247185"/>
          </a:xfrm>
        </p:grpSpPr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CBE53BA8-0474-753C-0C49-154E440492B1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2F39833A-949A-302B-5FD7-C800B9A8F50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08755502-18D5-6FB4-E816-5DFC45259AE5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2023-11-08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직선 연결선 1048">
              <a:extLst>
                <a:ext uri="{FF2B5EF4-FFF2-40B4-BE49-F238E27FC236}">
                  <a16:creationId xmlns:a16="http://schemas.microsoft.com/office/drawing/2014/main" id="{1C3DDCE2-1966-EF10-5705-87EFE1CD21F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DE0553F3-FEF2-F822-6055-6FD14DDD7183}"/>
              </a:ext>
            </a:extLst>
          </p:cNvPr>
          <p:cNvGrpSpPr/>
          <p:nvPr/>
        </p:nvGrpSpPr>
        <p:grpSpPr>
          <a:xfrm>
            <a:off x="267198" y="3682666"/>
            <a:ext cx="2882661" cy="247185"/>
            <a:chOff x="267198" y="2295507"/>
            <a:chExt cx="2882661" cy="247185"/>
          </a:xfrm>
        </p:grpSpPr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3AF09B07-9611-11CF-CEB0-3B1A860FFF4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이벤트참여</a:t>
              </a: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973B2D0C-FD35-7A9F-48FF-609136FF06B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9EDE3187-A781-2F10-E338-B90D609ACAB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2023-11-07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5701ACA3-FE64-013E-3920-672F565D068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41E32CAF-C5FB-BB24-8903-D163B831146A}"/>
              </a:ext>
            </a:extLst>
          </p:cNvPr>
          <p:cNvGrpSpPr/>
          <p:nvPr/>
        </p:nvGrpSpPr>
        <p:grpSpPr>
          <a:xfrm>
            <a:off x="260786" y="3934414"/>
            <a:ext cx="2882661" cy="247185"/>
            <a:chOff x="267198" y="2295507"/>
            <a:chExt cx="2882661" cy="24718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7218BE6-FA65-8A99-117B-F46115308296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BBCE6855-439F-CD7D-28A0-861C704D44DF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11668947-935B-F1EB-6CC4-1FD0817ED1A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2023-11-06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9B241C3F-5B00-FF4A-25BA-A1BBB551304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3EE4794F-E573-3D91-C528-D97348795342}"/>
              </a:ext>
            </a:extLst>
          </p:cNvPr>
          <p:cNvGrpSpPr/>
          <p:nvPr/>
        </p:nvGrpSpPr>
        <p:grpSpPr>
          <a:xfrm>
            <a:off x="261411" y="4168668"/>
            <a:ext cx="2882661" cy="247185"/>
            <a:chOff x="267198" y="2295507"/>
            <a:chExt cx="2882661" cy="247185"/>
          </a:xfrm>
        </p:grpSpPr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0906EF98-83BB-2A30-85EF-ECC0066D229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788A6F3A-95CD-1CAD-33D2-46A16309622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8C5646BB-8403-306D-694B-553E6509118D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4" name="직선 연결선 1063">
              <a:extLst>
                <a:ext uri="{FF2B5EF4-FFF2-40B4-BE49-F238E27FC236}">
                  <a16:creationId xmlns:a16="http://schemas.microsoft.com/office/drawing/2014/main" id="{D4A5B000-AC2A-A9FC-9F3E-E81D86BA5B52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5F8CE567-94DE-CA66-D28F-087E57C8E022}"/>
              </a:ext>
            </a:extLst>
          </p:cNvPr>
          <p:cNvGrpSpPr/>
          <p:nvPr/>
        </p:nvGrpSpPr>
        <p:grpSpPr>
          <a:xfrm>
            <a:off x="263344" y="4409805"/>
            <a:ext cx="2882661" cy="247185"/>
            <a:chOff x="267198" y="2295507"/>
            <a:chExt cx="2882661" cy="247185"/>
          </a:xfrm>
        </p:grpSpPr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280098A-F6F7-6DD3-C1DA-3C1BABB9277A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6F1F77E-D30B-1F71-1E8A-06D09C2AE75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8F0A6F9E-DBED-EEFF-94AF-F13C8955ACDA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9" name="직선 연결선 1068">
              <a:extLst>
                <a:ext uri="{FF2B5EF4-FFF2-40B4-BE49-F238E27FC236}">
                  <a16:creationId xmlns:a16="http://schemas.microsoft.com/office/drawing/2014/main" id="{42CC1728-3B9D-84EA-EE60-9A603B761E3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26D9F0B2-0667-E5DA-6A06-96BF15670B79}"/>
              </a:ext>
            </a:extLst>
          </p:cNvPr>
          <p:cNvGrpSpPr/>
          <p:nvPr/>
        </p:nvGrpSpPr>
        <p:grpSpPr>
          <a:xfrm>
            <a:off x="261411" y="4645289"/>
            <a:ext cx="2882661" cy="247185"/>
            <a:chOff x="267198" y="2295507"/>
            <a:chExt cx="2882661" cy="24718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17A59B20-9295-FC0A-9D45-BF3F50E3B2E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F8EFDFA7-9639-407A-0853-DCD97762F95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5C6B1C0-CEA1-BD38-BB1E-B484E2AF2A64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70070B66-83B7-7B69-526B-A9DC60A8657E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D0D9A5BE-D435-93B0-8D91-17C6268C0153}"/>
              </a:ext>
            </a:extLst>
          </p:cNvPr>
          <p:cNvGrpSpPr/>
          <p:nvPr/>
        </p:nvGrpSpPr>
        <p:grpSpPr>
          <a:xfrm>
            <a:off x="254999" y="4897037"/>
            <a:ext cx="2882661" cy="247185"/>
            <a:chOff x="267198" y="2295507"/>
            <a:chExt cx="2882661" cy="247185"/>
          </a:xfrm>
        </p:grpSpPr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2FA53AE4-5708-31B6-A862-FB356F0CB07D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65DC0759-6301-E370-F025-C0439A16797A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B00D22B1-8FB2-A114-DE90-7B183AB6F60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9" name="직선 연결선 1078">
              <a:extLst>
                <a:ext uri="{FF2B5EF4-FFF2-40B4-BE49-F238E27FC236}">
                  <a16:creationId xmlns:a16="http://schemas.microsoft.com/office/drawing/2014/main" id="{6807AC78-6B7A-D36F-86B0-1825AFDCCB0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5670C1CB-AEE3-1231-38CF-5D7379BE3744}"/>
              </a:ext>
            </a:extLst>
          </p:cNvPr>
          <p:cNvGrpSpPr/>
          <p:nvPr/>
        </p:nvGrpSpPr>
        <p:grpSpPr>
          <a:xfrm>
            <a:off x="949859" y="1723087"/>
            <a:ext cx="1000716" cy="931286"/>
            <a:chOff x="5204455" y="4948767"/>
            <a:chExt cx="1224284" cy="1139343"/>
          </a:xfrm>
        </p:grpSpPr>
        <p:pic>
          <p:nvPicPr>
            <p:cNvPr id="1082" name="그림 1081">
              <a:extLst>
                <a:ext uri="{FF2B5EF4-FFF2-40B4-BE49-F238E27FC236}">
                  <a16:creationId xmlns:a16="http://schemas.microsoft.com/office/drawing/2014/main" id="{96FB9C31-9CB0-0C5B-A99C-77758343D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7" t="23023" r="56903" b="63255"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4BA349F-0ACA-7F5F-7A2C-C44D6B7B6B52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B25C0236-5625-D42F-5FFB-1921C6AAD590}"/>
                </a:ext>
              </a:extLst>
            </p:cNvPr>
            <p:cNvSpPr/>
            <p:nvPr/>
          </p:nvSpPr>
          <p:spPr>
            <a:xfrm>
              <a:off x="5671635" y="4948767"/>
              <a:ext cx="543384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A729DFCF-C83D-0202-2C01-306B2B437A39}"/>
              </a:ext>
            </a:extLst>
          </p:cNvPr>
          <p:cNvGrpSpPr/>
          <p:nvPr/>
        </p:nvGrpSpPr>
        <p:grpSpPr>
          <a:xfrm>
            <a:off x="259483" y="5127436"/>
            <a:ext cx="2882661" cy="247185"/>
            <a:chOff x="267198" y="2295507"/>
            <a:chExt cx="2882661" cy="247185"/>
          </a:xfrm>
        </p:grpSpPr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89242B5E-9ABD-3758-41EB-33A831E7EC1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F5A52601-3BB0-74E9-AD1B-ED8E5005EDE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AA47F48-D32E-677A-7577-8C9CC7D2C8F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83D4872C-4EF6-AD09-CE1F-2ECA4F403EE8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580D6B9-64E3-ACB9-D8B7-C649FA38FCB8}"/>
              </a:ext>
            </a:extLst>
          </p:cNvPr>
          <p:cNvGrpSpPr/>
          <p:nvPr/>
        </p:nvGrpSpPr>
        <p:grpSpPr>
          <a:xfrm>
            <a:off x="261416" y="5368573"/>
            <a:ext cx="2882661" cy="247185"/>
            <a:chOff x="267198" y="2295507"/>
            <a:chExt cx="2882661" cy="247185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9093FDE-D1A6-B02C-B6E1-688D70B8F3AB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98CF37-0A71-C6FD-CD4F-DFBC1C359DCD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C0253DB-D0BB-0757-5D02-2A1E49E5B049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8EB53C8B-CB58-63B0-7188-BDEA76B0743D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BB2DBD4-6085-B938-A217-BBD47DAB4576}"/>
              </a:ext>
            </a:extLst>
          </p:cNvPr>
          <p:cNvGrpSpPr/>
          <p:nvPr/>
        </p:nvGrpSpPr>
        <p:grpSpPr>
          <a:xfrm>
            <a:off x="259483" y="5604057"/>
            <a:ext cx="2882661" cy="247185"/>
            <a:chOff x="267198" y="2295507"/>
            <a:chExt cx="2882661" cy="247185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3A9A410-88F8-17E2-A0A1-25D6E2B3CC85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7742135-2FB7-626C-C21C-3666033C150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BE8ED5D-C63D-ADE7-C193-4D6257C453D7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267866E0-854A-A28A-7BEB-CD809C5DE6E0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타원 154">
            <a:extLst>
              <a:ext uri="{FF2B5EF4-FFF2-40B4-BE49-F238E27FC236}">
                <a16:creationId xmlns:a16="http://schemas.microsoft.com/office/drawing/2014/main" id="{3EFE5900-F3B9-A6CD-A06D-E6DAE24BB96C}"/>
              </a:ext>
            </a:extLst>
          </p:cNvPr>
          <p:cNvSpPr/>
          <p:nvPr/>
        </p:nvSpPr>
        <p:spPr>
          <a:xfrm>
            <a:off x="941794" y="168226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9802E59F-B392-37E6-4F51-7F9C6D755B44}"/>
              </a:ext>
            </a:extLst>
          </p:cNvPr>
          <p:cNvCxnSpPr>
            <a:cxnSpLocks/>
            <a:stCxn id="155" idx="5"/>
          </p:cNvCxnSpPr>
          <p:nvPr/>
        </p:nvCxnSpPr>
        <p:spPr>
          <a:xfrm>
            <a:off x="1160331" y="1900802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FAAA1190-6AEF-9E47-7FB6-53E1F0BC371A}"/>
              </a:ext>
            </a:extLst>
          </p:cNvPr>
          <p:cNvSpPr/>
          <p:nvPr/>
        </p:nvSpPr>
        <p:spPr>
          <a:xfrm>
            <a:off x="67705" y="282699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B39E85CD-DE0C-3EFE-7355-E8F34C65088A}"/>
              </a:ext>
            </a:extLst>
          </p:cNvPr>
          <p:cNvCxnSpPr>
            <a:cxnSpLocks/>
            <a:stCxn id="157" idx="5"/>
          </p:cNvCxnSpPr>
          <p:nvPr/>
        </p:nvCxnSpPr>
        <p:spPr>
          <a:xfrm>
            <a:off x="286242" y="304553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1" name="표 57">
            <a:extLst>
              <a:ext uri="{FF2B5EF4-FFF2-40B4-BE49-F238E27FC236}">
                <a16:creationId xmlns:a16="http://schemas.microsoft.com/office/drawing/2014/main" id="{679AA462-BECD-415B-D30B-A7E8E5392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106611"/>
              </p:ext>
            </p:extLst>
          </p:nvPr>
        </p:nvGraphicFramePr>
        <p:xfrm>
          <a:off x="7198794" y="2394102"/>
          <a:ext cx="4900547" cy="2679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분류탭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활성화된 분류 기간에 맞춰 포인트 내역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모든 포인트 변동 기록을 날짜 기준 내림차순으로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월의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부터 마지막일 까지의 포인트 변동 기록을 날짜 기준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내람차순으로표시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열람대상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 대상이 되는 사용자의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표시방식은 랭킹 페이지와 동일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포인트기록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변동일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날짜 기준 내림차순 정렬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차감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 상태 존재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더보기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호출한 목록 최하단에 표시되며 버튼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추가 목록 호출 및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691130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8EAE5B-F955-8A92-2B29-12AD3948B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36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8840BCA-E8E8-8F0E-9B53-4E1612335902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9087888-0B48-8D30-D571-5982FAFB7D7C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D58BED12-57F5-8BBF-A2D1-915CC697B048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월간</a:t>
                </a: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0322D0E9-3A7E-5149-6C9F-D5C82CB407BC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E578E76-5CE3-F782-1E7D-AE3D540CE76E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종합</a:t>
              </a:r>
            </a:p>
          </p:txBody>
        </p:sp>
      </p:grpSp>
      <p:sp>
        <p:nvSpPr>
          <p:cNvPr id="159" name="타원 158">
            <a:extLst>
              <a:ext uri="{FF2B5EF4-FFF2-40B4-BE49-F238E27FC236}">
                <a16:creationId xmlns:a16="http://schemas.microsoft.com/office/drawing/2014/main" id="{BB8C67EB-4DD9-7A73-BFDB-4ABB78EED44A}"/>
              </a:ext>
            </a:extLst>
          </p:cNvPr>
          <p:cNvSpPr/>
          <p:nvPr/>
        </p:nvSpPr>
        <p:spPr>
          <a:xfrm>
            <a:off x="248087" y="111798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75399767-81D8-BAE3-E0C8-873A30AD789D}"/>
              </a:ext>
            </a:extLst>
          </p:cNvPr>
          <p:cNvCxnSpPr>
            <a:cxnSpLocks/>
            <a:stCxn id="159" idx="5"/>
          </p:cNvCxnSpPr>
          <p:nvPr/>
        </p:nvCxnSpPr>
        <p:spPr>
          <a:xfrm>
            <a:off x="466624" y="1336518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C23E00C-A961-1F25-68BC-DD697D3BD799}"/>
              </a:ext>
            </a:extLst>
          </p:cNvPr>
          <p:cNvSpPr/>
          <p:nvPr/>
        </p:nvSpPr>
        <p:spPr>
          <a:xfrm>
            <a:off x="1268033" y="5906759"/>
            <a:ext cx="800100" cy="24384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더보기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BD3293-36D3-2606-88F7-B7D674D343D9}"/>
              </a:ext>
            </a:extLst>
          </p:cNvPr>
          <p:cNvSpPr/>
          <p:nvPr/>
        </p:nvSpPr>
        <p:spPr>
          <a:xfrm>
            <a:off x="1027657" y="569808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EBCB7B4-C1D5-C022-4B08-E2257090B858}"/>
              </a:ext>
            </a:extLst>
          </p:cNvPr>
          <p:cNvCxnSpPr>
            <a:cxnSpLocks/>
            <a:stCxn id="12" idx="5"/>
          </p:cNvCxnSpPr>
          <p:nvPr/>
        </p:nvCxnSpPr>
        <p:spPr>
          <a:xfrm>
            <a:off x="1246194" y="591662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543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랭킹 </a:t>
            </a:r>
            <a:r>
              <a:rPr lang="en-US" altLang="ko-KR" b="1" dirty="0"/>
              <a:t>- </a:t>
            </a:r>
            <a:r>
              <a:rPr lang="ko-KR" altLang="en-US" b="1" dirty="0"/>
              <a:t>포인트기록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78F5B2F-CF27-C0B4-1A1D-ED233113F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49AACE-1074-244F-559D-1F45F8375691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CF064-7A11-9FA5-253B-1069F41983DF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27FE0D-A219-FADA-C436-2168DA80DC81}"/>
              </a:ext>
            </a:extLst>
          </p:cNvPr>
          <p:cNvSpPr/>
          <p:nvPr/>
        </p:nvSpPr>
        <p:spPr>
          <a:xfrm>
            <a:off x="255858" y="2632689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포인트기록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91D9FF7B-876E-AF6A-A4CF-CB7B63FB1DD0}"/>
              </a:ext>
            </a:extLst>
          </p:cNvPr>
          <p:cNvCxnSpPr>
            <a:cxnSpLocks/>
          </p:cNvCxnSpPr>
          <p:nvPr/>
        </p:nvCxnSpPr>
        <p:spPr>
          <a:xfrm>
            <a:off x="267198" y="2906978"/>
            <a:ext cx="26671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736AC8D0-1F6F-9920-EEBF-B0FD4A53FF89}"/>
              </a:ext>
            </a:extLst>
          </p:cNvPr>
          <p:cNvCxnSpPr>
            <a:cxnSpLocks/>
          </p:cNvCxnSpPr>
          <p:nvPr/>
        </p:nvCxnSpPr>
        <p:spPr>
          <a:xfrm>
            <a:off x="260786" y="3201618"/>
            <a:ext cx="26671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EB6476D2-BF48-2473-2E14-326A3455CF65}"/>
              </a:ext>
            </a:extLst>
          </p:cNvPr>
          <p:cNvSpPr/>
          <p:nvPr/>
        </p:nvSpPr>
        <p:spPr>
          <a:xfrm>
            <a:off x="185427" y="2842306"/>
            <a:ext cx="601974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5309DCFF-4819-F67D-3896-45A071366705}"/>
              </a:ext>
            </a:extLst>
          </p:cNvPr>
          <p:cNvSpPr/>
          <p:nvPr/>
        </p:nvSpPr>
        <p:spPr>
          <a:xfrm>
            <a:off x="1416970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>
                <a:solidFill>
                  <a:schemeClr val="tx1"/>
                </a:solidFill>
              </a:rPr>
              <a:t>포인트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120654F2-8C6D-115B-FC9E-14FC8ADA8924}"/>
              </a:ext>
            </a:extLst>
          </p:cNvPr>
          <p:cNvSpPr/>
          <p:nvPr/>
        </p:nvSpPr>
        <p:spPr>
          <a:xfrm>
            <a:off x="1995415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변동일</a:t>
            </a:r>
          </a:p>
        </p:txBody>
      </p: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3050AFB4-45C3-D7C4-1BE6-C4024AA8248F}"/>
              </a:ext>
            </a:extLst>
          </p:cNvPr>
          <p:cNvGrpSpPr/>
          <p:nvPr/>
        </p:nvGrpSpPr>
        <p:grpSpPr>
          <a:xfrm>
            <a:off x="267198" y="3206045"/>
            <a:ext cx="2882661" cy="247185"/>
            <a:chOff x="267198" y="2295507"/>
            <a:chExt cx="2882661" cy="247185"/>
          </a:xfrm>
        </p:grpSpPr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2F47D46E-654D-85FC-8930-E4468939C7E0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BE4DA332-15B8-F8BB-D5E5-38A7A9C7869B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CD80FD38-19F3-077D-DF53-8175DD3AE9E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2023-11-09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3" name="직선 연결선 1042">
              <a:extLst>
                <a:ext uri="{FF2B5EF4-FFF2-40B4-BE49-F238E27FC236}">
                  <a16:creationId xmlns:a16="http://schemas.microsoft.com/office/drawing/2014/main" id="{0C89941A-2B34-4F28-8A2D-D2AB2D0B20C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24DF925A-0F36-D9F3-DCC6-D4C1EB707219}"/>
              </a:ext>
            </a:extLst>
          </p:cNvPr>
          <p:cNvGrpSpPr/>
          <p:nvPr/>
        </p:nvGrpSpPr>
        <p:grpSpPr>
          <a:xfrm>
            <a:off x="269131" y="3447182"/>
            <a:ext cx="2882661" cy="247185"/>
            <a:chOff x="267198" y="2295507"/>
            <a:chExt cx="2882661" cy="247185"/>
          </a:xfrm>
        </p:grpSpPr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CBE53BA8-0474-753C-0C49-154E440492B1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2F39833A-949A-302B-5FD7-C800B9A8F50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08755502-18D5-6FB4-E816-5DFC45259AE5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2023-11-08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직선 연결선 1048">
              <a:extLst>
                <a:ext uri="{FF2B5EF4-FFF2-40B4-BE49-F238E27FC236}">
                  <a16:creationId xmlns:a16="http://schemas.microsoft.com/office/drawing/2014/main" id="{1C3DDCE2-1966-EF10-5705-87EFE1CD21F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DE0553F3-FEF2-F822-6055-6FD14DDD7183}"/>
              </a:ext>
            </a:extLst>
          </p:cNvPr>
          <p:cNvGrpSpPr/>
          <p:nvPr/>
        </p:nvGrpSpPr>
        <p:grpSpPr>
          <a:xfrm>
            <a:off x="267198" y="3682666"/>
            <a:ext cx="2882661" cy="247185"/>
            <a:chOff x="267198" y="2295507"/>
            <a:chExt cx="2882661" cy="247185"/>
          </a:xfrm>
        </p:grpSpPr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3AF09B07-9611-11CF-CEB0-3B1A860FFF4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이벤트참여</a:t>
              </a: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973B2D0C-FD35-7A9F-48FF-609136FF06B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9EDE3187-A781-2F10-E338-B90D609ACAB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2023-11-07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5701ACA3-FE64-013E-3920-672F565D068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41E32CAF-C5FB-BB24-8903-D163B831146A}"/>
              </a:ext>
            </a:extLst>
          </p:cNvPr>
          <p:cNvGrpSpPr/>
          <p:nvPr/>
        </p:nvGrpSpPr>
        <p:grpSpPr>
          <a:xfrm>
            <a:off x="260786" y="3934414"/>
            <a:ext cx="2882661" cy="247185"/>
            <a:chOff x="267198" y="2295507"/>
            <a:chExt cx="2882661" cy="24718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7218BE6-FA65-8A99-117B-F46115308296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BBCE6855-439F-CD7D-28A0-861C704D44DF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11668947-935B-F1EB-6CC4-1FD0817ED1A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2023-11-06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9B241C3F-5B00-FF4A-25BA-A1BBB551304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3EE4794F-E573-3D91-C528-D97348795342}"/>
              </a:ext>
            </a:extLst>
          </p:cNvPr>
          <p:cNvGrpSpPr/>
          <p:nvPr/>
        </p:nvGrpSpPr>
        <p:grpSpPr>
          <a:xfrm>
            <a:off x="261411" y="4168668"/>
            <a:ext cx="2882661" cy="247185"/>
            <a:chOff x="267198" y="2295507"/>
            <a:chExt cx="2882661" cy="247185"/>
          </a:xfrm>
        </p:grpSpPr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0906EF98-83BB-2A30-85EF-ECC0066D229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788A6F3A-95CD-1CAD-33D2-46A16309622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8C5646BB-8403-306D-694B-553E6509118D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4" name="직선 연결선 1063">
              <a:extLst>
                <a:ext uri="{FF2B5EF4-FFF2-40B4-BE49-F238E27FC236}">
                  <a16:creationId xmlns:a16="http://schemas.microsoft.com/office/drawing/2014/main" id="{D4A5B000-AC2A-A9FC-9F3E-E81D86BA5B52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5F8CE567-94DE-CA66-D28F-087E57C8E022}"/>
              </a:ext>
            </a:extLst>
          </p:cNvPr>
          <p:cNvGrpSpPr/>
          <p:nvPr/>
        </p:nvGrpSpPr>
        <p:grpSpPr>
          <a:xfrm>
            <a:off x="263344" y="4409805"/>
            <a:ext cx="2882661" cy="247185"/>
            <a:chOff x="267198" y="2295507"/>
            <a:chExt cx="2882661" cy="247185"/>
          </a:xfrm>
        </p:grpSpPr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280098A-F6F7-6DD3-C1DA-3C1BABB9277A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6F1F77E-D30B-1F71-1E8A-06D09C2AE75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8F0A6F9E-DBED-EEFF-94AF-F13C8955ACDA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9" name="직선 연결선 1068">
              <a:extLst>
                <a:ext uri="{FF2B5EF4-FFF2-40B4-BE49-F238E27FC236}">
                  <a16:creationId xmlns:a16="http://schemas.microsoft.com/office/drawing/2014/main" id="{42CC1728-3B9D-84EA-EE60-9A603B761E3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26D9F0B2-0667-E5DA-6A06-96BF15670B79}"/>
              </a:ext>
            </a:extLst>
          </p:cNvPr>
          <p:cNvGrpSpPr/>
          <p:nvPr/>
        </p:nvGrpSpPr>
        <p:grpSpPr>
          <a:xfrm>
            <a:off x="261411" y="4645289"/>
            <a:ext cx="2882661" cy="247185"/>
            <a:chOff x="267198" y="2295507"/>
            <a:chExt cx="2882661" cy="24718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17A59B20-9295-FC0A-9D45-BF3F50E3B2E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F8EFDFA7-9639-407A-0853-DCD97762F95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5C6B1C0-CEA1-BD38-BB1E-B484E2AF2A64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70070B66-83B7-7B69-526B-A9DC60A8657E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D0D9A5BE-D435-93B0-8D91-17C6268C0153}"/>
              </a:ext>
            </a:extLst>
          </p:cNvPr>
          <p:cNvGrpSpPr/>
          <p:nvPr/>
        </p:nvGrpSpPr>
        <p:grpSpPr>
          <a:xfrm>
            <a:off x="254999" y="4897037"/>
            <a:ext cx="2882661" cy="247185"/>
            <a:chOff x="267198" y="2295507"/>
            <a:chExt cx="2882661" cy="247185"/>
          </a:xfrm>
        </p:grpSpPr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2FA53AE4-5708-31B6-A862-FB356F0CB07D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65DC0759-6301-E370-F025-C0439A16797A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B00D22B1-8FB2-A114-DE90-7B183AB6F60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9" name="직선 연결선 1078">
              <a:extLst>
                <a:ext uri="{FF2B5EF4-FFF2-40B4-BE49-F238E27FC236}">
                  <a16:creationId xmlns:a16="http://schemas.microsoft.com/office/drawing/2014/main" id="{6807AC78-6B7A-D36F-86B0-1825AFDCCB0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5670C1CB-AEE3-1231-38CF-5D7379BE3744}"/>
              </a:ext>
            </a:extLst>
          </p:cNvPr>
          <p:cNvGrpSpPr/>
          <p:nvPr/>
        </p:nvGrpSpPr>
        <p:grpSpPr>
          <a:xfrm>
            <a:off x="949859" y="1723087"/>
            <a:ext cx="1000716" cy="931286"/>
            <a:chOff x="5204455" y="4948767"/>
            <a:chExt cx="1224284" cy="1139343"/>
          </a:xfrm>
        </p:grpSpPr>
        <p:pic>
          <p:nvPicPr>
            <p:cNvPr id="1082" name="그림 1081">
              <a:extLst>
                <a:ext uri="{FF2B5EF4-FFF2-40B4-BE49-F238E27FC236}">
                  <a16:creationId xmlns:a16="http://schemas.microsoft.com/office/drawing/2014/main" id="{96FB9C31-9CB0-0C5B-A99C-77758343D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7" t="23023" r="56903" b="63255"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4BA349F-0ACA-7F5F-7A2C-C44D6B7B6B52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B25C0236-5625-D42F-5FFB-1921C6AAD590}"/>
                </a:ext>
              </a:extLst>
            </p:cNvPr>
            <p:cNvSpPr/>
            <p:nvPr/>
          </p:nvSpPr>
          <p:spPr>
            <a:xfrm>
              <a:off x="5671635" y="4948767"/>
              <a:ext cx="543384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A729DFCF-C83D-0202-2C01-306B2B437A39}"/>
              </a:ext>
            </a:extLst>
          </p:cNvPr>
          <p:cNvGrpSpPr/>
          <p:nvPr/>
        </p:nvGrpSpPr>
        <p:grpSpPr>
          <a:xfrm>
            <a:off x="259483" y="5127436"/>
            <a:ext cx="2882661" cy="247185"/>
            <a:chOff x="267198" y="2295507"/>
            <a:chExt cx="2882661" cy="247185"/>
          </a:xfrm>
        </p:grpSpPr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89242B5E-9ABD-3758-41EB-33A831E7EC1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F5A52601-3BB0-74E9-AD1B-ED8E5005EDE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AA47F48-D32E-677A-7577-8C9CC7D2C8F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83D4872C-4EF6-AD09-CE1F-2ECA4F403EE8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580D6B9-64E3-ACB9-D8B7-C649FA38FCB8}"/>
              </a:ext>
            </a:extLst>
          </p:cNvPr>
          <p:cNvGrpSpPr/>
          <p:nvPr/>
        </p:nvGrpSpPr>
        <p:grpSpPr>
          <a:xfrm>
            <a:off x="261416" y="5368573"/>
            <a:ext cx="2882661" cy="247185"/>
            <a:chOff x="267198" y="2295507"/>
            <a:chExt cx="2882661" cy="247185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9093FDE-D1A6-B02C-B6E1-688D70B8F3AB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98CF37-0A71-C6FD-CD4F-DFBC1C359DCD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C0253DB-D0BB-0757-5D02-2A1E49E5B049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8EB53C8B-CB58-63B0-7188-BDEA76B0743D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BB2DBD4-6085-B938-A217-BBD47DAB4576}"/>
              </a:ext>
            </a:extLst>
          </p:cNvPr>
          <p:cNvGrpSpPr/>
          <p:nvPr/>
        </p:nvGrpSpPr>
        <p:grpSpPr>
          <a:xfrm>
            <a:off x="259483" y="5604057"/>
            <a:ext cx="2882661" cy="247185"/>
            <a:chOff x="267198" y="2295507"/>
            <a:chExt cx="2882661" cy="247185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3A9A410-88F8-17E2-A0A1-25D6E2B3CC85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7742135-2FB7-626C-C21C-3666033C150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BE8ED5D-C63D-ADE7-C193-4D6257C453D7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267866E0-854A-A28A-7BEB-CD809C5DE6E0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4A76F96-C1D5-E098-E859-6E5E0D3A3CC6}"/>
              </a:ext>
            </a:extLst>
          </p:cNvPr>
          <p:cNvGrpSpPr/>
          <p:nvPr/>
        </p:nvGrpSpPr>
        <p:grpSpPr>
          <a:xfrm>
            <a:off x="253071" y="5855805"/>
            <a:ext cx="2882661" cy="247185"/>
            <a:chOff x="267198" y="2295507"/>
            <a:chExt cx="2882661" cy="247185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D3C54A4-DA31-0151-1912-DD14731811E4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A59A412-EEC8-CB9D-DE58-C9AA24B6FFF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2195CD8-6683-8AF3-2CC0-AC46D655906F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BD1CAFD-DB91-8FAB-7FFC-2C38EC4C08EC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49C5D-1185-FA58-D7DE-AE466F5DDE83}"/>
              </a:ext>
            </a:extLst>
          </p:cNvPr>
          <p:cNvSpPr/>
          <p:nvPr/>
        </p:nvSpPr>
        <p:spPr>
          <a:xfrm>
            <a:off x="213362" y="746759"/>
            <a:ext cx="2712116" cy="6344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6A9E0-7701-ED8E-E10C-41D216132D5A}"/>
              </a:ext>
            </a:extLst>
          </p:cNvPr>
          <p:cNvSpPr/>
          <p:nvPr/>
        </p:nvSpPr>
        <p:spPr>
          <a:xfrm>
            <a:off x="213362" y="1672257"/>
            <a:ext cx="2712116" cy="494845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CB5986-D927-0325-AEE4-2937764C57B2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2-1. </a:t>
            </a:r>
            <a:r>
              <a:rPr lang="ko-KR" altLang="en-US" sz="1100" b="1" dirty="0">
                <a:solidFill>
                  <a:schemeClr val="tx1"/>
                </a:solidFill>
              </a:rPr>
              <a:t>분류 탭 버튼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종합</a:t>
            </a:r>
            <a:r>
              <a:rPr lang="en-US" altLang="ko-KR" sz="1100" dirty="0">
                <a:solidFill>
                  <a:schemeClr val="tx1"/>
                </a:solidFill>
              </a:rPr>
              <a:t>], [</a:t>
            </a:r>
            <a:r>
              <a:rPr lang="ko-KR" altLang="en-US" sz="1100" dirty="0">
                <a:solidFill>
                  <a:schemeClr val="tx1"/>
                </a:solidFill>
              </a:rPr>
              <a:t>월간</a:t>
            </a:r>
            <a:r>
              <a:rPr lang="en-US" altLang="ko-KR" sz="1100" dirty="0">
                <a:solidFill>
                  <a:schemeClr val="tx1"/>
                </a:solidFill>
              </a:rPr>
              <a:t>] 2</a:t>
            </a:r>
            <a:r>
              <a:rPr lang="ko-KR" altLang="en-US" sz="1100" dirty="0">
                <a:solidFill>
                  <a:schemeClr val="tx1"/>
                </a:solidFill>
              </a:rPr>
              <a:t>개 탭으로 구분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탭 활성화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탭 활성화시 하위 정보가 해당 탭 정보에 맞게 변경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탭 활성화에 따른 변화 정보는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</a:rPr>
              <a:t>※ </a:t>
            </a:r>
            <a:r>
              <a:rPr lang="ko-KR" altLang="en-US" sz="900" dirty="0">
                <a:solidFill>
                  <a:srgbClr val="FF0000"/>
                </a:solidFill>
              </a:rPr>
              <a:t>랭킹페이지 구분 탭과 동일하게 </a:t>
            </a:r>
            <a:r>
              <a:rPr lang="en-US" altLang="ko-KR" sz="900" dirty="0">
                <a:solidFill>
                  <a:srgbClr val="FF0000"/>
                </a:solidFill>
              </a:rPr>
              <a:t>[</a:t>
            </a:r>
            <a:r>
              <a:rPr lang="ko-KR" altLang="en-US" sz="900" dirty="0">
                <a:solidFill>
                  <a:srgbClr val="FF0000"/>
                </a:solidFill>
              </a:rPr>
              <a:t>종합</a:t>
            </a:r>
            <a:r>
              <a:rPr lang="en-US" altLang="ko-KR" sz="900" dirty="0">
                <a:solidFill>
                  <a:srgbClr val="FF0000"/>
                </a:solidFill>
              </a:rPr>
              <a:t>], [</a:t>
            </a:r>
            <a:r>
              <a:rPr lang="ko-KR" altLang="en-US" sz="900" dirty="0">
                <a:solidFill>
                  <a:srgbClr val="FF0000"/>
                </a:solidFill>
              </a:rPr>
              <a:t>월간</a:t>
            </a:r>
            <a:r>
              <a:rPr lang="en-US" altLang="ko-KR" sz="900" dirty="0">
                <a:solidFill>
                  <a:srgbClr val="FF0000"/>
                </a:solidFill>
              </a:rPr>
              <a:t>] 2</a:t>
            </a:r>
            <a:r>
              <a:rPr lang="ko-KR" altLang="en-US" sz="900" dirty="0">
                <a:solidFill>
                  <a:srgbClr val="FF0000"/>
                </a:solidFill>
              </a:rPr>
              <a:t>개만 고려하고 있으나 확장성을 고려한 </a:t>
            </a:r>
            <a:endParaRPr lang="en-US" altLang="ko-KR" sz="9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</a:rPr>
              <a:t>   </a:t>
            </a:r>
            <a:r>
              <a:rPr lang="ko-KR" altLang="en-US" sz="900" dirty="0">
                <a:solidFill>
                  <a:srgbClr val="FF0000"/>
                </a:solidFill>
              </a:rPr>
              <a:t>설계 필요</a:t>
            </a:r>
            <a:endParaRPr lang="en-US" altLang="ko-KR" sz="9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57">
            <a:extLst>
              <a:ext uri="{FF2B5EF4-FFF2-40B4-BE49-F238E27FC236}">
                <a16:creationId xmlns:a16="http://schemas.microsoft.com/office/drawing/2014/main" id="{689A9407-25F7-77EE-09E1-047F8F981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32783"/>
              </p:ext>
            </p:extLst>
          </p:nvPr>
        </p:nvGraphicFramePr>
        <p:xfrm>
          <a:off x="7198794" y="1765211"/>
          <a:ext cx="4900546" cy="1017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217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988329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날짜와 관계없이 획득한 모든 누적 포인트 기록 및 랭킹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 최초 획득부터 현 시점까지의 모든 포인트 내역 열람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특정 월의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부터 마지막일 까지 집계한 포인트 기록 및 랭킹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</a:tbl>
          </a:graphicData>
        </a:graphic>
      </p:graphicFrame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20DF9A98-06C4-90B1-2455-3BFF6109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4075457-F184-9337-2B82-19EED0DC9113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96FEBE5-9C0F-8FDA-C796-175318F93AF3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0EEAB9B8-2AC7-A5E1-F036-422BDCD54FE1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월간</a:t>
                </a: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5838BF3E-6CBE-2696-FF9A-B35BCB21D6E4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089D210-66A4-5B2B-70AC-1EF64B060C89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종합</a:t>
              </a:r>
            </a:p>
          </p:txBody>
        </p:sp>
      </p:grpSp>
      <p:sp>
        <p:nvSpPr>
          <p:cNvPr id="159" name="타원 158">
            <a:extLst>
              <a:ext uri="{FF2B5EF4-FFF2-40B4-BE49-F238E27FC236}">
                <a16:creationId xmlns:a16="http://schemas.microsoft.com/office/drawing/2014/main" id="{BB8C67EB-4DD9-7A73-BFDB-4ABB78EED44A}"/>
              </a:ext>
            </a:extLst>
          </p:cNvPr>
          <p:cNvSpPr/>
          <p:nvPr/>
        </p:nvSpPr>
        <p:spPr>
          <a:xfrm>
            <a:off x="56957" y="113486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75399767-81D8-BAE3-E0C8-873A30AD789D}"/>
              </a:ext>
            </a:extLst>
          </p:cNvPr>
          <p:cNvCxnSpPr>
            <a:cxnSpLocks/>
            <a:stCxn id="159" idx="5"/>
          </p:cNvCxnSpPr>
          <p:nvPr/>
        </p:nvCxnSpPr>
        <p:spPr>
          <a:xfrm>
            <a:off x="275494" y="1353405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71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랭킹 </a:t>
            </a:r>
            <a:r>
              <a:rPr lang="en-US" altLang="ko-KR" b="1" dirty="0"/>
              <a:t>- </a:t>
            </a:r>
            <a:r>
              <a:rPr lang="ko-KR" altLang="en-US" b="1" dirty="0"/>
              <a:t>포인트기록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78F5B2F-CF27-C0B4-1A1D-ED233113F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49AACE-1074-244F-559D-1F45F8375691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CF064-7A11-9FA5-253B-1069F41983DF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27FE0D-A219-FADA-C436-2168DA80DC81}"/>
              </a:ext>
            </a:extLst>
          </p:cNvPr>
          <p:cNvSpPr/>
          <p:nvPr/>
        </p:nvSpPr>
        <p:spPr>
          <a:xfrm>
            <a:off x="255858" y="2632689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포인트기록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91D9FF7B-876E-AF6A-A4CF-CB7B63FB1DD0}"/>
              </a:ext>
            </a:extLst>
          </p:cNvPr>
          <p:cNvCxnSpPr>
            <a:cxnSpLocks/>
          </p:cNvCxnSpPr>
          <p:nvPr/>
        </p:nvCxnSpPr>
        <p:spPr>
          <a:xfrm>
            <a:off x="267198" y="2906978"/>
            <a:ext cx="26671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736AC8D0-1F6F-9920-EEBF-B0FD4A53FF89}"/>
              </a:ext>
            </a:extLst>
          </p:cNvPr>
          <p:cNvCxnSpPr>
            <a:cxnSpLocks/>
          </p:cNvCxnSpPr>
          <p:nvPr/>
        </p:nvCxnSpPr>
        <p:spPr>
          <a:xfrm>
            <a:off x="260786" y="3201618"/>
            <a:ext cx="26671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EB6476D2-BF48-2473-2E14-326A3455CF65}"/>
              </a:ext>
            </a:extLst>
          </p:cNvPr>
          <p:cNvSpPr/>
          <p:nvPr/>
        </p:nvSpPr>
        <p:spPr>
          <a:xfrm>
            <a:off x="185427" y="2842306"/>
            <a:ext cx="601974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5309DCFF-4819-F67D-3896-45A071366705}"/>
              </a:ext>
            </a:extLst>
          </p:cNvPr>
          <p:cNvSpPr/>
          <p:nvPr/>
        </p:nvSpPr>
        <p:spPr>
          <a:xfrm>
            <a:off x="1416970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>
                <a:solidFill>
                  <a:schemeClr val="tx1"/>
                </a:solidFill>
              </a:rPr>
              <a:t>포인트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120654F2-8C6D-115B-FC9E-14FC8ADA8924}"/>
              </a:ext>
            </a:extLst>
          </p:cNvPr>
          <p:cNvSpPr/>
          <p:nvPr/>
        </p:nvSpPr>
        <p:spPr>
          <a:xfrm>
            <a:off x="1995415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변동일</a:t>
            </a:r>
          </a:p>
        </p:txBody>
      </p: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3050AFB4-45C3-D7C4-1BE6-C4024AA8248F}"/>
              </a:ext>
            </a:extLst>
          </p:cNvPr>
          <p:cNvGrpSpPr/>
          <p:nvPr/>
        </p:nvGrpSpPr>
        <p:grpSpPr>
          <a:xfrm>
            <a:off x="267198" y="3206045"/>
            <a:ext cx="2882661" cy="247185"/>
            <a:chOff x="267198" y="2295507"/>
            <a:chExt cx="2882661" cy="247185"/>
          </a:xfrm>
        </p:grpSpPr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2F47D46E-654D-85FC-8930-E4468939C7E0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BE4DA332-15B8-F8BB-D5E5-38A7A9C7869B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CD80FD38-19F3-077D-DF53-8175DD3AE9E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2023-11-09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3" name="직선 연결선 1042">
              <a:extLst>
                <a:ext uri="{FF2B5EF4-FFF2-40B4-BE49-F238E27FC236}">
                  <a16:creationId xmlns:a16="http://schemas.microsoft.com/office/drawing/2014/main" id="{0C89941A-2B34-4F28-8A2D-D2AB2D0B20C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24DF925A-0F36-D9F3-DCC6-D4C1EB707219}"/>
              </a:ext>
            </a:extLst>
          </p:cNvPr>
          <p:cNvGrpSpPr/>
          <p:nvPr/>
        </p:nvGrpSpPr>
        <p:grpSpPr>
          <a:xfrm>
            <a:off x="269131" y="3447182"/>
            <a:ext cx="2882661" cy="247185"/>
            <a:chOff x="267198" y="2295507"/>
            <a:chExt cx="2882661" cy="247185"/>
          </a:xfrm>
        </p:grpSpPr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CBE53BA8-0474-753C-0C49-154E440492B1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2F39833A-949A-302B-5FD7-C800B9A8F50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08755502-18D5-6FB4-E816-5DFC45259AE5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2023-11-08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직선 연결선 1048">
              <a:extLst>
                <a:ext uri="{FF2B5EF4-FFF2-40B4-BE49-F238E27FC236}">
                  <a16:creationId xmlns:a16="http://schemas.microsoft.com/office/drawing/2014/main" id="{1C3DDCE2-1966-EF10-5705-87EFE1CD21F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DE0553F3-FEF2-F822-6055-6FD14DDD7183}"/>
              </a:ext>
            </a:extLst>
          </p:cNvPr>
          <p:cNvGrpSpPr/>
          <p:nvPr/>
        </p:nvGrpSpPr>
        <p:grpSpPr>
          <a:xfrm>
            <a:off x="267198" y="3682666"/>
            <a:ext cx="2882661" cy="247185"/>
            <a:chOff x="267198" y="2295507"/>
            <a:chExt cx="2882661" cy="247185"/>
          </a:xfrm>
        </p:grpSpPr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3AF09B07-9611-11CF-CEB0-3B1A860FFF4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이벤트참여</a:t>
              </a: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973B2D0C-FD35-7A9F-48FF-609136FF06B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9EDE3187-A781-2F10-E338-B90D609ACAB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2023-11-07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5701ACA3-FE64-013E-3920-672F565D068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41E32CAF-C5FB-BB24-8903-D163B831146A}"/>
              </a:ext>
            </a:extLst>
          </p:cNvPr>
          <p:cNvGrpSpPr/>
          <p:nvPr/>
        </p:nvGrpSpPr>
        <p:grpSpPr>
          <a:xfrm>
            <a:off x="260786" y="3934414"/>
            <a:ext cx="2882661" cy="247185"/>
            <a:chOff x="267198" y="2295507"/>
            <a:chExt cx="2882661" cy="24718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7218BE6-FA65-8A99-117B-F46115308296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BBCE6855-439F-CD7D-28A0-861C704D44DF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11668947-935B-F1EB-6CC4-1FD0817ED1A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2023-11-06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9B241C3F-5B00-FF4A-25BA-A1BBB551304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3EE4794F-E573-3D91-C528-D97348795342}"/>
              </a:ext>
            </a:extLst>
          </p:cNvPr>
          <p:cNvGrpSpPr/>
          <p:nvPr/>
        </p:nvGrpSpPr>
        <p:grpSpPr>
          <a:xfrm>
            <a:off x="261411" y="4168668"/>
            <a:ext cx="2882661" cy="247185"/>
            <a:chOff x="267198" y="2295507"/>
            <a:chExt cx="2882661" cy="247185"/>
          </a:xfrm>
        </p:grpSpPr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0906EF98-83BB-2A30-85EF-ECC0066D229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788A6F3A-95CD-1CAD-33D2-46A16309622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8C5646BB-8403-306D-694B-553E6509118D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4" name="직선 연결선 1063">
              <a:extLst>
                <a:ext uri="{FF2B5EF4-FFF2-40B4-BE49-F238E27FC236}">
                  <a16:creationId xmlns:a16="http://schemas.microsoft.com/office/drawing/2014/main" id="{D4A5B000-AC2A-A9FC-9F3E-E81D86BA5B52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5F8CE567-94DE-CA66-D28F-087E57C8E022}"/>
              </a:ext>
            </a:extLst>
          </p:cNvPr>
          <p:cNvGrpSpPr/>
          <p:nvPr/>
        </p:nvGrpSpPr>
        <p:grpSpPr>
          <a:xfrm>
            <a:off x="263344" y="4409805"/>
            <a:ext cx="2882661" cy="247185"/>
            <a:chOff x="267198" y="2295507"/>
            <a:chExt cx="2882661" cy="247185"/>
          </a:xfrm>
        </p:grpSpPr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280098A-F6F7-6DD3-C1DA-3C1BABB9277A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6F1F77E-D30B-1F71-1E8A-06D09C2AE75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8F0A6F9E-DBED-EEFF-94AF-F13C8955ACDA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9" name="직선 연결선 1068">
              <a:extLst>
                <a:ext uri="{FF2B5EF4-FFF2-40B4-BE49-F238E27FC236}">
                  <a16:creationId xmlns:a16="http://schemas.microsoft.com/office/drawing/2014/main" id="{42CC1728-3B9D-84EA-EE60-9A603B761E3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26D9F0B2-0667-E5DA-6A06-96BF15670B79}"/>
              </a:ext>
            </a:extLst>
          </p:cNvPr>
          <p:cNvGrpSpPr/>
          <p:nvPr/>
        </p:nvGrpSpPr>
        <p:grpSpPr>
          <a:xfrm>
            <a:off x="261411" y="4645289"/>
            <a:ext cx="2882661" cy="247185"/>
            <a:chOff x="267198" y="2295507"/>
            <a:chExt cx="2882661" cy="24718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17A59B20-9295-FC0A-9D45-BF3F50E3B2E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F8EFDFA7-9639-407A-0853-DCD97762F95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5C6B1C0-CEA1-BD38-BB1E-B484E2AF2A64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70070B66-83B7-7B69-526B-A9DC60A8657E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D0D9A5BE-D435-93B0-8D91-17C6268C0153}"/>
              </a:ext>
            </a:extLst>
          </p:cNvPr>
          <p:cNvGrpSpPr/>
          <p:nvPr/>
        </p:nvGrpSpPr>
        <p:grpSpPr>
          <a:xfrm>
            <a:off x="254999" y="4897037"/>
            <a:ext cx="2882661" cy="247185"/>
            <a:chOff x="267198" y="2295507"/>
            <a:chExt cx="2882661" cy="247185"/>
          </a:xfrm>
        </p:grpSpPr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2FA53AE4-5708-31B6-A862-FB356F0CB07D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65DC0759-6301-E370-F025-C0439A16797A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B00D22B1-8FB2-A114-DE90-7B183AB6F60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9" name="직선 연결선 1078">
              <a:extLst>
                <a:ext uri="{FF2B5EF4-FFF2-40B4-BE49-F238E27FC236}">
                  <a16:creationId xmlns:a16="http://schemas.microsoft.com/office/drawing/2014/main" id="{6807AC78-6B7A-D36F-86B0-1825AFDCCB0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5670C1CB-AEE3-1231-38CF-5D7379BE3744}"/>
              </a:ext>
            </a:extLst>
          </p:cNvPr>
          <p:cNvGrpSpPr/>
          <p:nvPr/>
        </p:nvGrpSpPr>
        <p:grpSpPr>
          <a:xfrm>
            <a:off x="949859" y="1723087"/>
            <a:ext cx="1000716" cy="931286"/>
            <a:chOff x="5204455" y="4948767"/>
            <a:chExt cx="1224284" cy="1139343"/>
          </a:xfrm>
        </p:grpSpPr>
        <p:pic>
          <p:nvPicPr>
            <p:cNvPr id="1082" name="그림 1081">
              <a:extLst>
                <a:ext uri="{FF2B5EF4-FFF2-40B4-BE49-F238E27FC236}">
                  <a16:creationId xmlns:a16="http://schemas.microsoft.com/office/drawing/2014/main" id="{96FB9C31-9CB0-0C5B-A99C-77758343D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7" t="23023" r="56903" b="63255"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4BA349F-0ACA-7F5F-7A2C-C44D6B7B6B52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B25C0236-5625-D42F-5FFB-1921C6AAD590}"/>
                </a:ext>
              </a:extLst>
            </p:cNvPr>
            <p:cNvSpPr/>
            <p:nvPr/>
          </p:nvSpPr>
          <p:spPr>
            <a:xfrm>
              <a:off x="5671635" y="4948767"/>
              <a:ext cx="543384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A729DFCF-C83D-0202-2C01-306B2B437A39}"/>
              </a:ext>
            </a:extLst>
          </p:cNvPr>
          <p:cNvGrpSpPr/>
          <p:nvPr/>
        </p:nvGrpSpPr>
        <p:grpSpPr>
          <a:xfrm>
            <a:off x="259483" y="5127436"/>
            <a:ext cx="2882661" cy="247185"/>
            <a:chOff x="267198" y="2295507"/>
            <a:chExt cx="2882661" cy="247185"/>
          </a:xfrm>
        </p:grpSpPr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89242B5E-9ABD-3758-41EB-33A831E7EC1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F5A52601-3BB0-74E9-AD1B-ED8E5005EDE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AA47F48-D32E-677A-7577-8C9CC7D2C8F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83D4872C-4EF6-AD09-CE1F-2ECA4F403EE8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580D6B9-64E3-ACB9-D8B7-C649FA38FCB8}"/>
              </a:ext>
            </a:extLst>
          </p:cNvPr>
          <p:cNvGrpSpPr/>
          <p:nvPr/>
        </p:nvGrpSpPr>
        <p:grpSpPr>
          <a:xfrm>
            <a:off x="261416" y="5368573"/>
            <a:ext cx="2882661" cy="247185"/>
            <a:chOff x="267198" y="2295507"/>
            <a:chExt cx="2882661" cy="247185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9093FDE-D1A6-B02C-B6E1-688D70B8F3AB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98CF37-0A71-C6FD-CD4F-DFBC1C359DCD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C0253DB-D0BB-0757-5D02-2A1E49E5B049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8EB53C8B-CB58-63B0-7188-BDEA76B0743D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BB2DBD4-6085-B938-A217-BBD47DAB4576}"/>
              </a:ext>
            </a:extLst>
          </p:cNvPr>
          <p:cNvGrpSpPr/>
          <p:nvPr/>
        </p:nvGrpSpPr>
        <p:grpSpPr>
          <a:xfrm>
            <a:off x="259483" y="5604057"/>
            <a:ext cx="2882661" cy="247185"/>
            <a:chOff x="267198" y="2295507"/>
            <a:chExt cx="2882661" cy="247185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3A9A410-88F8-17E2-A0A1-25D6E2B3CC85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7742135-2FB7-626C-C21C-3666033C150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BE8ED5D-C63D-ADE7-C193-4D6257C453D7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267866E0-854A-A28A-7BEB-CD809C5DE6E0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4A76F96-C1D5-E098-E859-6E5E0D3A3CC6}"/>
              </a:ext>
            </a:extLst>
          </p:cNvPr>
          <p:cNvGrpSpPr/>
          <p:nvPr/>
        </p:nvGrpSpPr>
        <p:grpSpPr>
          <a:xfrm>
            <a:off x="253071" y="5855805"/>
            <a:ext cx="2882661" cy="247185"/>
            <a:chOff x="267198" y="2295507"/>
            <a:chExt cx="2882661" cy="247185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D3C54A4-DA31-0151-1912-DD14731811E4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A59A412-EEC8-CB9D-DE58-C9AA24B6FFF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2195CD8-6683-8AF3-2CC0-AC46D655906F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BD1CAFD-DB91-8FAB-7FFC-2C38EC4C08EC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6A9E0-7701-ED8E-E10C-41D216132D5A}"/>
              </a:ext>
            </a:extLst>
          </p:cNvPr>
          <p:cNvSpPr/>
          <p:nvPr/>
        </p:nvSpPr>
        <p:spPr>
          <a:xfrm>
            <a:off x="213362" y="2700759"/>
            <a:ext cx="2712116" cy="391995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CB5986-D927-0325-AEE4-2937764C57B2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2-2. </a:t>
            </a:r>
            <a:r>
              <a:rPr lang="ko-KR" altLang="en-US" sz="1100" b="1" dirty="0">
                <a:solidFill>
                  <a:schemeClr val="tx1"/>
                </a:solidFill>
              </a:rPr>
              <a:t>열람대상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사용자 정보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열람대상 사용자 정보가 표시되는 영역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본인 포함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다음과 같은 정보들로 구성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1932C4D-D395-D259-EB17-D02E77C70160}"/>
              </a:ext>
            </a:extLst>
          </p:cNvPr>
          <p:cNvSpPr/>
          <p:nvPr/>
        </p:nvSpPr>
        <p:spPr>
          <a:xfrm>
            <a:off x="941794" y="168226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C90FBE5-9A2B-82F3-FF58-DFE5D025A3DB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1160331" y="1900802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7DA746-4FCD-60A4-6653-2954B2BF558D}"/>
              </a:ext>
            </a:extLst>
          </p:cNvPr>
          <p:cNvSpPr/>
          <p:nvPr/>
        </p:nvSpPr>
        <p:spPr>
          <a:xfrm>
            <a:off x="774236" y="3261526"/>
            <a:ext cx="4438511" cy="125181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BD5F61-E409-B6CC-82E7-FF5AE4826E94}"/>
              </a:ext>
            </a:extLst>
          </p:cNvPr>
          <p:cNvGrpSpPr/>
          <p:nvPr/>
        </p:nvGrpSpPr>
        <p:grpSpPr>
          <a:xfrm>
            <a:off x="2214136" y="3371757"/>
            <a:ext cx="1161213" cy="1080648"/>
            <a:chOff x="5204455" y="4948767"/>
            <a:chExt cx="1224284" cy="113934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C4CACC-53CB-A838-75B6-A5A83159A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7" t="23023" r="56903" b="63255"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5F585E5-C5DC-31C8-5DD2-5097C1B4578F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4CE0378-7AE9-047F-F9DF-43E37E89570C}"/>
                </a:ext>
              </a:extLst>
            </p:cNvPr>
            <p:cNvSpPr/>
            <p:nvPr/>
          </p:nvSpPr>
          <p:spPr>
            <a:xfrm>
              <a:off x="5671635" y="4948767"/>
              <a:ext cx="543384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47E72C0D-F43F-7016-1AD1-F988A5C04BAD}"/>
              </a:ext>
            </a:extLst>
          </p:cNvPr>
          <p:cNvSpPr/>
          <p:nvPr/>
        </p:nvSpPr>
        <p:spPr>
          <a:xfrm>
            <a:off x="2424475" y="303145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0E3BA9-ED7A-508A-A112-CA0C381F429F}"/>
              </a:ext>
            </a:extLst>
          </p:cNvPr>
          <p:cNvCxnSpPr>
            <a:stCxn id="22" idx="5"/>
          </p:cNvCxnSpPr>
          <p:nvPr/>
        </p:nvCxnSpPr>
        <p:spPr>
          <a:xfrm>
            <a:off x="2643012" y="3249995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73733E4B-840F-D30B-FE6C-3CF9CC3683B0}"/>
              </a:ext>
            </a:extLst>
          </p:cNvPr>
          <p:cNvSpPr/>
          <p:nvPr/>
        </p:nvSpPr>
        <p:spPr>
          <a:xfrm>
            <a:off x="2090580" y="378015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56FAD34-2A94-BB3D-7EB2-3D983A94C7E5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2346612" y="3908167"/>
            <a:ext cx="248559" cy="272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D386CB13-7CE5-1E95-F32C-190904F36091}"/>
              </a:ext>
            </a:extLst>
          </p:cNvPr>
          <p:cNvSpPr/>
          <p:nvPr/>
        </p:nvSpPr>
        <p:spPr>
          <a:xfrm>
            <a:off x="3335849" y="405358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3094C08-15FF-8DBF-8405-4361BE064DA7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3149859" y="4272120"/>
            <a:ext cx="223485" cy="8398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57">
            <a:extLst>
              <a:ext uri="{FF2B5EF4-FFF2-40B4-BE49-F238E27FC236}">
                <a16:creationId xmlns:a16="http://schemas.microsoft.com/office/drawing/2014/main" id="{C4D693C8-F546-1F14-3195-3C4A1DB45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646629"/>
              </p:ext>
            </p:extLst>
          </p:nvPr>
        </p:nvGraphicFramePr>
        <p:xfrm>
          <a:off x="7198794" y="1498993"/>
          <a:ext cx="4900547" cy="1697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열람대상이 되는 사용자의 현재 랭킹 텍스트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활성화 탭 기준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랭커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차별화 표시 등은 고려하지 않음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포인트기록 열람이 목적이므로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열람대상 사용자가 설정한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대한민국구석구석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서비스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연동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열람대상 사용자가 보유한 포인트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활성화 탭 기준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기타 사항은 랭킹페이지와 동일하게 처리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</a:tbl>
          </a:graphicData>
        </a:graphic>
      </p:graphicFrame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2D48E94-EC67-B37E-B49F-1E12354F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38</a:t>
            </a:fld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6FF965-6C0B-5FBD-366D-A0065341987D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AAC4484-212B-8ECC-ADF6-7C984B21E54F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6DDCDCE2-A2E4-90A4-4450-DF0BA8695971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월간</a:t>
                </a: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D2B80ED9-5FCC-1D9D-C2FF-A72840300665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55C9C9D-0E45-08DD-DB05-AB82F611F577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종합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49C5D-1185-FA58-D7DE-AE466F5DDE83}"/>
              </a:ext>
            </a:extLst>
          </p:cNvPr>
          <p:cNvSpPr/>
          <p:nvPr/>
        </p:nvSpPr>
        <p:spPr>
          <a:xfrm>
            <a:off x="213362" y="746759"/>
            <a:ext cx="2712116" cy="90229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71428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랭킹 </a:t>
            </a:r>
            <a:r>
              <a:rPr lang="en-US" altLang="ko-KR" b="1" dirty="0"/>
              <a:t>- </a:t>
            </a:r>
            <a:r>
              <a:rPr lang="ko-KR" altLang="en-US" b="1" dirty="0"/>
              <a:t>포인트기록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78F5B2F-CF27-C0B4-1A1D-ED233113F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49AACE-1074-244F-559D-1F45F8375691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CF064-7A11-9FA5-253B-1069F41983DF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27FE0D-A219-FADA-C436-2168DA80DC81}"/>
              </a:ext>
            </a:extLst>
          </p:cNvPr>
          <p:cNvSpPr/>
          <p:nvPr/>
        </p:nvSpPr>
        <p:spPr>
          <a:xfrm>
            <a:off x="255858" y="2632689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포인트기록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91D9FF7B-876E-AF6A-A4CF-CB7B63FB1DD0}"/>
              </a:ext>
            </a:extLst>
          </p:cNvPr>
          <p:cNvCxnSpPr>
            <a:cxnSpLocks/>
          </p:cNvCxnSpPr>
          <p:nvPr/>
        </p:nvCxnSpPr>
        <p:spPr>
          <a:xfrm>
            <a:off x="267198" y="2906978"/>
            <a:ext cx="26671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736AC8D0-1F6F-9920-EEBF-B0FD4A53FF89}"/>
              </a:ext>
            </a:extLst>
          </p:cNvPr>
          <p:cNvCxnSpPr>
            <a:cxnSpLocks/>
          </p:cNvCxnSpPr>
          <p:nvPr/>
        </p:nvCxnSpPr>
        <p:spPr>
          <a:xfrm>
            <a:off x="260786" y="3201618"/>
            <a:ext cx="26671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EB6476D2-BF48-2473-2E14-326A3455CF65}"/>
              </a:ext>
            </a:extLst>
          </p:cNvPr>
          <p:cNvSpPr/>
          <p:nvPr/>
        </p:nvSpPr>
        <p:spPr>
          <a:xfrm>
            <a:off x="185427" y="2842306"/>
            <a:ext cx="601974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5309DCFF-4819-F67D-3896-45A071366705}"/>
              </a:ext>
            </a:extLst>
          </p:cNvPr>
          <p:cNvSpPr/>
          <p:nvPr/>
        </p:nvSpPr>
        <p:spPr>
          <a:xfrm>
            <a:off x="1416970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>
                <a:solidFill>
                  <a:schemeClr val="tx1"/>
                </a:solidFill>
              </a:rPr>
              <a:t>포인트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120654F2-8C6D-115B-FC9E-14FC8ADA8924}"/>
              </a:ext>
            </a:extLst>
          </p:cNvPr>
          <p:cNvSpPr/>
          <p:nvPr/>
        </p:nvSpPr>
        <p:spPr>
          <a:xfrm>
            <a:off x="1995415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완료일</a:t>
            </a:r>
          </a:p>
        </p:txBody>
      </p: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3050AFB4-45C3-D7C4-1BE6-C4024AA8248F}"/>
              </a:ext>
            </a:extLst>
          </p:cNvPr>
          <p:cNvGrpSpPr/>
          <p:nvPr/>
        </p:nvGrpSpPr>
        <p:grpSpPr>
          <a:xfrm>
            <a:off x="267198" y="3206045"/>
            <a:ext cx="2882661" cy="247185"/>
            <a:chOff x="267198" y="2295507"/>
            <a:chExt cx="2882661" cy="247185"/>
          </a:xfrm>
        </p:grpSpPr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2F47D46E-654D-85FC-8930-E4468939C7E0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BE4DA332-15B8-F8BB-D5E5-38A7A9C7869B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CD80FD38-19F3-077D-DF53-8175DD3AE9E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2023-11-09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3" name="직선 연결선 1042">
              <a:extLst>
                <a:ext uri="{FF2B5EF4-FFF2-40B4-BE49-F238E27FC236}">
                  <a16:creationId xmlns:a16="http://schemas.microsoft.com/office/drawing/2014/main" id="{0C89941A-2B34-4F28-8A2D-D2AB2D0B20C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24DF925A-0F36-D9F3-DCC6-D4C1EB707219}"/>
              </a:ext>
            </a:extLst>
          </p:cNvPr>
          <p:cNvGrpSpPr/>
          <p:nvPr/>
        </p:nvGrpSpPr>
        <p:grpSpPr>
          <a:xfrm>
            <a:off x="269131" y="3447182"/>
            <a:ext cx="2882661" cy="247185"/>
            <a:chOff x="267198" y="2295507"/>
            <a:chExt cx="2882661" cy="247185"/>
          </a:xfrm>
        </p:grpSpPr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CBE53BA8-0474-753C-0C49-154E440492B1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2F39833A-949A-302B-5FD7-C800B9A8F50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08755502-18D5-6FB4-E816-5DFC45259AE5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2023-11-08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직선 연결선 1048">
              <a:extLst>
                <a:ext uri="{FF2B5EF4-FFF2-40B4-BE49-F238E27FC236}">
                  <a16:creationId xmlns:a16="http://schemas.microsoft.com/office/drawing/2014/main" id="{1C3DDCE2-1966-EF10-5705-87EFE1CD21F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DE0553F3-FEF2-F822-6055-6FD14DDD7183}"/>
              </a:ext>
            </a:extLst>
          </p:cNvPr>
          <p:cNvGrpSpPr/>
          <p:nvPr/>
        </p:nvGrpSpPr>
        <p:grpSpPr>
          <a:xfrm>
            <a:off x="267198" y="3682666"/>
            <a:ext cx="2882661" cy="247185"/>
            <a:chOff x="267198" y="2295507"/>
            <a:chExt cx="2882661" cy="247185"/>
          </a:xfrm>
        </p:grpSpPr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3AF09B07-9611-11CF-CEB0-3B1A860FFF4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이벤트참여</a:t>
              </a: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973B2D0C-FD35-7A9F-48FF-609136FF06B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9EDE3187-A781-2F10-E338-B90D609ACAB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2023-11-07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5701ACA3-FE64-013E-3920-672F565D068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41E32CAF-C5FB-BB24-8903-D163B831146A}"/>
              </a:ext>
            </a:extLst>
          </p:cNvPr>
          <p:cNvGrpSpPr/>
          <p:nvPr/>
        </p:nvGrpSpPr>
        <p:grpSpPr>
          <a:xfrm>
            <a:off x="260786" y="3934414"/>
            <a:ext cx="2882661" cy="247185"/>
            <a:chOff x="267198" y="2295507"/>
            <a:chExt cx="2882661" cy="24718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7218BE6-FA65-8A99-117B-F46115308296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BBCE6855-439F-CD7D-28A0-861C704D44DF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11668947-935B-F1EB-6CC4-1FD0817ED1A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2023-11-06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9B241C3F-5B00-FF4A-25BA-A1BBB551304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3EE4794F-E573-3D91-C528-D97348795342}"/>
              </a:ext>
            </a:extLst>
          </p:cNvPr>
          <p:cNvGrpSpPr/>
          <p:nvPr/>
        </p:nvGrpSpPr>
        <p:grpSpPr>
          <a:xfrm>
            <a:off x="261411" y="4168668"/>
            <a:ext cx="2882661" cy="247185"/>
            <a:chOff x="267198" y="2295507"/>
            <a:chExt cx="2882661" cy="247185"/>
          </a:xfrm>
        </p:grpSpPr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0906EF98-83BB-2A30-85EF-ECC0066D229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788A6F3A-95CD-1CAD-33D2-46A16309622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8C5646BB-8403-306D-694B-553E6509118D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4" name="직선 연결선 1063">
              <a:extLst>
                <a:ext uri="{FF2B5EF4-FFF2-40B4-BE49-F238E27FC236}">
                  <a16:creationId xmlns:a16="http://schemas.microsoft.com/office/drawing/2014/main" id="{D4A5B000-AC2A-A9FC-9F3E-E81D86BA5B52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5F8CE567-94DE-CA66-D28F-087E57C8E022}"/>
              </a:ext>
            </a:extLst>
          </p:cNvPr>
          <p:cNvGrpSpPr/>
          <p:nvPr/>
        </p:nvGrpSpPr>
        <p:grpSpPr>
          <a:xfrm>
            <a:off x="263344" y="4409805"/>
            <a:ext cx="2882661" cy="247185"/>
            <a:chOff x="267198" y="2295507"/>
            <a:chExt cx="2882661" cy="247185"/>
          </a:xfrm>
        </p:grpSpPr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280098A-F6F7-6DD3-C1DA-3C1BABB9277A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6F1F77E-D30B-1F71-1E8A-06D09C2AE75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8F0A6F9E-DBED-EEFF-94AF-F13C8955ACDA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9" name="직선 연결선 1068">
              <a:extLst>
                <a:ext uri="{FF2B5EF4-FFF2-40B4-BE49-F238E27FC236}">
                  <a16:creationId xmlns:a16="http://schemas.microsoft.com/office/drawing/2014/main" id="{42CC1728-3B9D-84EA-EE60-9A603B761E3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26D9F0B2-0667-E5DA-6A06-96BF15670B79}"/>
              </a:ext>
            </a:extLst>
          </p:cNvPr>
          <p:cNvGrpSpPr/>
          <p:nvPr/>
        </p:nvGrpSpPr>
        <p:grpSpPr>
          <a:xfrm>
            <a:off x="261411" y="4645289"/>
            <a:ext cx="2882661" cy="247185"/>
            <a:chOff x="267198" y="2295507"/>
            <a:chExt cx="2882661" cy="24718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17A59B20-9295-FC0A-9D45-BF3F50E3B2E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F8EFDFA7-9639-407A-0853-DCD97762F95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5C6B1C0-CEA1-BD38-BB1E-B484E2AF2A64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70070B66-83B7-7B69-526B-A9DC60A8657E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D0D9A5BE-D435-93B0-8D91-17C6268C0153}"/>
              </a:ext>
            </a:extLst>
          </p:cNvPr>
          <p:cNvGrpSpPr/>
          <p:nvPr/>
        </p:nvGrpSpPr>
        <p:grpSpPr>
          <a:xfrm>
            <a:off x="254999" y="4897037"/>
            <a:ext cx="2882661" cy="247185"/>
            <a:chOff x="267198" y="2295507"/>
            <a:chExt cx="2882661" cy="247185"/>
          </a:xfrm>
        </p:grpSpPr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2FA53AE4-5708-31B6-A862-FB356F0CB07D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65DC0759-6301-E370-F025-C0439A16797A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B00D22B1-8FB2-A114-DE90-7B183AB6F60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9" name="직선 연결선 1078">
              <a:extLst>
                <a:ext uri="{FF2B5EF4-FFF2-40B4-BE49-F238E27FC236}">
                  <a16:creationId xmlns:a16="http://schemas.microsoft.com/office/drawing/2014/main" id="{6807AC78-6B7A-D36F-86B0-1825AFDCCB0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5670C1CB-AEE3-1231-38CF-5D7379BE3744}"/>
              </a:ext>
            </a:extLst>
          </p:cNvPr>
          <p:cNvGrpSpPr/>
          <p:nvPr/>
        </p:nvGrpSpPr>
        <p:grpSpPr>
          <a:xfrm>
            <a:off x="949859" y="1723087"/>
            <a:ext cx="1000716" cy="931286"/>
            <a:chOff x="5204455" y="4948767"/>
            <a:chExt cx="1224284" cy="1139343"/>
          </a:xfrm>
        </p:grpSpPr>
        <p:pic>
          <p:nvPicPr>
            <p:cNvPr id="1082" name="그림 1081">
              <a:extLst>
                <a:ext uri="{FF2B5EF4-FFF2-40B4-BE49-F238E27FC236}">
                  <a16:creationId xmlns:a16="http://schemas.microsoft.com/office/drawing/2014/main" id="{96FB9C31-9CB0-0C5B-A99C-77758343D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7" t="23023" r="56903" b="63255"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4BA349F-0ACA-7F5F-7A2C-C44D6B7B6B52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B25C0236-5625-D42F-5FFB-1921C6AAD590}"/>
                </a:ext>
              </a:extLst>
            </p:cNvPr>
            <p:cNvSpPr/>
            <p:nvPr/>
          </p:nvSpPr>
          <p:spPr>
            <a:xfrm>
              <a:off x="5671635" y="4948767"/>
              <a:ext cx="543384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A729DFCF-C83D-0202-2C01-306B2B437A39}"/>
              </a:ext>
            </a:extLst>
          </p:cNvPr>
          <p:cNvGrpSpPr/>
          <p:nvPr/>
        </p:nvGrpSpPr>
        <p:grpSpPr>
          <a:xfrm>
            <a:off x="259483" y="5127436"/>
            <a:ext cx="2882661" cy="247185"/>
            <a:chOff x="267198" y="2295507"/>
            <a:chExt cx="2882661" cy="247185"/>
          </a:xfrm>
        </p:grpSpPr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89242B5E-9ABD-3758-41EB-33A831E7EC1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F5A52601-3BB0-74E9-AD1B-ED8E5005EDE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AA47F48-D32E-677A-7577-8C9CC7D2C8F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83D4872C-4EF6-AD09-CE1F-2ECA4F403EE8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580D6B9-64E3-ACB9-D8B7-C649FA38FCB8}"/>
              </a:ext>
            </a:extLst>
          </p:cNvPr>
          <p:cNvGrpSpPr/>
          <p:nvPr/>
        </p:nvGrpSpPr>
        <p:grpSpPr>
          <a:xfrm>
            <a:off x="261416" y="5368573"/>
            <a:ext cx="2882661" cy="247185"/>
            <a:chOff x="267198" y="2295507"/>
            <a:chExt cx="2882661" cy="247185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9093FDE-D1A6-B02C-B6E1-688D70B8F3AB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98CF37-0A71-C6FD-CD4F-DFBC1C359DCD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C0253DB-D0BB-0757-5D02-2A1E49E5B049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8EB53C8B-CB58-63B0-7188-BDEA76B0743D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BB2DBD4-6085-B938-A217-BBD47DAB4576}"/>
              </a:ext>
            </a:extLst>
          </p:cNvPr>
          <p:cNvGrpSpPr/>
          <p:nvPr/>
        </p:nvGrpSpPr>
        <p:grpSpPr>
          <a:xfrm>
            <a:off x="259483" y="5604057"/>
            <a:ext cx="2882661" cy="247185"/>
            <a:chOff x="267198" y="2295507"/>
            <a:chExt cx="2882661" cy="247185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3A9A410-88F8-17E2-A0A1-25D6E2B3CC85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7742135-2FB7-626C-C21C-3666033C150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BE8ED5D-C63D-ADE7-C193-4D6257C453D7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267866E0-854A-A28A-7BEB-CD809C5DE6E0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4A76F96-C1D5-E098-E859-6E5E0D3A3CC6}"/>
              </a:ext>
            </a:extLst>
          </p:cNvPr>
          <p:cNvGrpSpPr/>
          <p:nvPr/>
        </p:nvGrpSpPr>
        <p:grpSpPr>
          <a:xfrm>
            <a:off x="253071" y="5855805"/>
            <a:ext cx="2882661" cy="247185"/>
            <a:chOff x="267198" y="2295507"/>
            <a:chExt cx="2882661" cy="247185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D3C54A4-DA31-0151-1912-DD14731811E4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A59A412-EEC8-CB9D-DE58-C9AA24B6FFF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2195CD8-6683-8AF3-2CC0-AC46D655906F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BD1CAFD-DB91-8FAB-7FFC-2C38EC4C08EC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6A9E0-7701-ED8E-E10C-41D216132D5A}"/>
              </a:ext>
            </a:extLst>
          </p:cNvPr>
          <p:cNvSpPr/>
          <p:nvPr/>
        </p:nvSpPr>
        <p:spPr>
          <a:xfrm>
            <a:off x="213362" y="6114742"/>
            <a:ext cx="2712116" cy="50597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CB5986-D927-0325-AEE4-2937764C57B2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2-3. </a:t>
            </a:r>
            <a:r>
              <a:rPr lang="ko-KR" altLang="en-US" sz="1100" b="1" dirty="0">
                <a:solidFill>
                  <a:schemeClr val="tx1"/>
                </a:solidFill>
              </a:rPr>
              <a:t>열람대상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사용자 정보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열람대상 사용자 정보가 표시되는 영역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본인 포함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다음과 같은 정보들로 구성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30" name="표 57">
            <a:extLst>
              <a:ext uri="{FF2B5EF4-FFF2-40B4-BE49-F238E27FC236}">
                <a16:creationId xmlns:a16="http://schemas.microsoft.com/office/drawing/2014/main" id="{C4D693C8-F546-1F14-3195-3C4A1DB45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2077"/>
              </p:ext>
            </p:extLst>
          </p:nvPr>
        </p:nvGraphicFramePr>
        <p:xfrm>
          <a:off x="7198794" y="1498993"/>
          <a:ext cx="4900547" cy="3776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포인트기록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포인트기록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타이틀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수요처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요구에 따라 명칭이 번경될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구분정보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 획득 및 삭제 행동을 간략히 정의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다음과 같은 유형으로 구분될 수 있으며 서비스 과정에서 추가될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1.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퀘스트이름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이벤트참여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이벤트이름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참여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3.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차감행동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퀘스트이름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취소 보상회수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※ 1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개의 액션이 복수의 퀘스트에 영향을 미칠 경우 해당 행동을 취소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했을시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모든 보상을 회수하고 퀘스트를 초기화 해야 함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그룹 중간에 배치된 연속 퀘스트의 경우 시스템 구조상 해당 퀘스트만 초기화 하기 어려울 수 있으므로 해당 퀘스트 그룹의 전체 리셋도 고려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구분정보 행동으로 인해 가산되거나 차감된 포인트 수치 정의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가산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</a:rPr>
                        <a:t>포인트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형식으로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색상은 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녹색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ko-KR" altLang="en-US" sz="800" b="1" dirty="0">
                          <a:solidFill>
                            <a:srgbClr val="00B0F0"/>
                          </a:solidFill>
                        </a:rPr>
                        <a:t>파랑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차감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</a:rPr>
                        <a:t>포인트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형식으로 표시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색상은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빨강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완료일정보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구분정보 행위를 수행하여 포인트가 변동된 시간을 날짜로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왼쪽 참고 이미지와 같이 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초 형식으로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335716"/>
                  </a:ext>
                </a:extLst>
              </a:tr>
            </a:tbl>
          </a:graphicData>
        </a:graphic>
      </p:graphicFrame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C438160-8703-6044-288C-52E85983302D}"/>
              </a:ext>
            </a:extLst>
          </p:cNvPr>
          <p:cNvSpPr/>
          <p:nvPr/>
        </p:nvSpPr>
        <p:spPr>
          <a:xfrm>
            <a:off x="320233" y="2997843"/>
            <a:ext cx="848810" cy="3067291"/>
          </a:xfrm>
          <a:prstGeom prst="roundRect">
            <a:avLst>
              <a:gd name="adj" fmla="val 6458"/>
            </a:avLst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3285254-78F9-9419-6EC7-08454CB75921}"/>
              </a:ext>
            </a:extLst>
          </p:cNvPr>
          <p:cNvSpPr/>
          <p:nvPr/>
        </p:nvSpPr>
        <p:spPr>
          <a:xfrm>
            <a:off x="1319510" y="3000334"/>
            <a:ext cx="644328" cy="3067291"/>
          </a:xfrm>
          <a:prstGeom prst="roundRect">
            <a:avLst>
              <a:gd name="adj" fmla="val 6458"/>
            </a:avLst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8A9ED2A-D8D0-2A68-5357-C19CFF3CAA51}"/>
              </a:ext>
            </a:extLst>
          </p:cNvPr>
          <p:cNvSpPr/>
          <p:nvPr/>
        </p:nvSpPr>
        <p:spPr>
          <a:xfrm>
            <a:off x="1189788" y="335015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66EC1F3-8349-282E-4F60-82598290CBD3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1408325" y="3568690"/>
            <a:ext cx="156142" cy="10675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66C3DBE-F4AC-D388-1553-2A266E096135}"/>
              </a:ext>
            </a:extLst>
          </p:cNvPr>
          <p:cNvSpPr/>
          <p:nvPr/>
        </p:nvSpPr>
        <p:spPr>
          <a:xfrm>
            <a:off x="2030858" y="3008072"/>
            <a:ext cx="920685" cy="3061030"/>
          </a:xfrm>
          <a:prstGeom prst="roundRect">
            <a:avLst>
              <a:gd name="adj" fmla="val 6458"/>
            </a:avLst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9DB03EC-36C4-A437-A113-F49150A04876}"/>
              </a:ext>
            </a:extLst>
          </p:cNvPr>
          <p:cNvSpPr/>
          <p:nvPr/>
        </p:nvSpPr>
        <p:spPr>
          <a:xfrm>
            <a:off x="2603958" y="285790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5A0D5FF-5F35-E187-51FD-CCF7FA98F073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2551263" y="3076437"/>
            <a:ext cx="90190" cy="111528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95B6C1D-E493-AD46-B31E-A18606AA4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39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09EF6C8-C8B1-A836-AC6C-09A1BF24D428}"/>
              </a:ext>
            </a:extLst>
          </p:cNvPr>
          <p:cNvGrpSpPr/>
          <p:nvPr/>
        </p:nvGrpSpPr>
        <p:grpSpPr>
          <a:xfrm>
            <a:off x="267197" y="1404991"/>
            <a:ext cx="2644277" cy="242730"/>
            <a:chOff x="267198" y="1404991"/>
            <a:chExt cx="2585396" cy="242730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7322C44-08A9-2AE6-4ABD-D73F4447D69E}"/>
                </a:ext>
              </a:extLst>
            </p:cNvPr>
            <p:cNvGrpSpPr/>
            <p:nvPr/>
          </p:nvGrpSpPr>
          <p:grpSpPr>
            <a:xfrm>
              <a:off x="267198" y="1405782"/>
              <a:ext cx="1717177" cy="241939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10098C50-1160-7F1B-4B4F-0ED09403CD91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월간</a:t>
                </a: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3F684F34-F89B-A0E7-A136-06AC3DAE5B19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연간</a:t>
                </a:r>
              </a:p>
            </p:txBody>
          </p:sp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5F53898-D1F6-39EA-B0CC-1C974A7F120A}"/>
                </a:ext>
              </a:extLst>
            </p:cNvPr>
            <p:cNvSpPr/>
            <p:nvPr/>
          </p:nvSpPr>
          <p:spPr>
            <a:xfrm>
              <a:off x="2000665" y="1404991"/>
              <a:ext cx="851929" cy="24193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종합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49C5D-1185-FA58-D7DE-AE466F5DDE83}"/>
              </a:ext>
            </a:extLst>
          </p:cNvPr>
          <p:cNvSpPr/>
          <p:nvPr/>
        </p:nvSpPr>
        <p:spPr>
          <a:xfrm>
            <a:off x="213362" y="746759"/>
            <a:ext cx="2712116" cy="192596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60758E1-6310-6446-6C9F-2E04145659F0}"/>
              </a:ext>
            </a:extLst>
          </p:cNvPr>
          <p:cNvSpPr/>
          <p:nvPr/>
        </p:nvSpPr>
        <p:spPr>
          <a:xfrm>
            <a:off x="885874" y="235169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5C9F3C7-E0C6-CCA9-4867-9CB1332C884B}"/>
              </a:ext>
            </a:extLst>
          </p:cNvPr>
          <p:cNvCxnSpPr>
            <a:stCxn id="15" idx="5"/>
          </p:cNvCxnSpPr>
          <p:nvPr/>
        </p:nvCxnSpPr>
        <p:spPr>
          <a:xfrm>
            <a:off x="1104411" y="2570234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43A9BC7C-4A42-2CC1-F18E-A83EEC613879}"/>
              </a:ext>
            </a:extLst>
          </p:cNvPr>
          <p:cNvSpPr/>
          <p:nvPr/>
        </p:nvSpPr>
        <p:spPr>
          <a:xfrm>
            <a:off x="203213" y="261566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E83053-EC27-9732-195D-38240C949A7D}"/>
              </a:ext>
            </a:extLst>
          </p:cNvPr>
          <p:cNvCxnSpPr>
            <a:cxnSpLocks/>
            <a:stCxn id="29" idx="5"/>
            <a:endCxn id="41" idx="0"/>
          </p:cNvCxnSpPr>
          <p:nvPr/>
        </p:nvCxnSpPr>
        <p:spPr>
          <a:xfrm>
            <a:off x="421750" y="2834198"/>
            <a:ext cx="322888" cy="163645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4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466344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200" b="1" dirty="0"/>
              <a:t>- UI</a:t>
            </a:r>
            <a:r>
              <a:rPr lang="ko-KR" altLang="en-US" sz="2200" b="1" dirty="0"/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55F5C4-90B5-2A71-0687-E973131A3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" t="740"/>
          <a:stretch/>
        </p:blipFill>
        <p:spPr>
          <a:xfrm>
            <a:off x="203199" y="781050"/>
            <a:ext cx="2367401" cy="588645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5859B0-832F-B4A9-9AB9-A0721C7E4652}"/>
              </a:ext>
            </a:extLst>
          </p:cNvPr>
          <p:cNvSpPr/>
          <p:nvPr/>
        </p:nvSpPr>
        <p:spPr>
          <a:xfrm>
            <a:off x="5802085" y="2812348"/>
            <a:ext cx="1369910" cy="3903393"/>
          </a:xfrm>
          <a:prstGeom prst="roundRect">
            <a:avLst>
              <a:gd name="adj" fmla="val 37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</a:rPr>
              <a:t>퀘스트메인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1E358C2-E575-0247-9F38-450ACE434FB5}"/>
              </a:ext>
            </a:extLst>
          </p:cNvPr>
          <p:cNvSpPr/>
          <p:nvPr/>
        </p:nvSpPr>
        <p:spPr>
          <a:xfrm>
            <a:off x="2111830" y="1187449"/>
            <a:ext cx="431800" cy="43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Quest Icons - Free SVG &amp; PNG Quest Images - Noun Project">
            <a:extLst>
              <a:ext uri="{FF2B5EF4-FFF2-40B4-BE49-F238E27FC236}">
                <a16:creationId xmlns:a16="http://schemas.microsoft.com/office/drawing/2014/main" id="{F706D605-CA5A-C5D4-924B-FAA84584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3500" l="7500" r="93000">
                        <a14:foregroundMark x1="65000" y1="75000" x2="65000" y2="75000"/>
                        <a14:foregroundMark x1="65000" y1="75000" x2="65000" y2="75000"/>
                        <a14:foregroundMark x1="34500" y1="85500" x2="34500" y2="85500"/>
                        <a14:foregroundMark x1="30500" y1="88000" x2="30500" y2="88000"/>
                        <a14:foregroundMark x1="37500" y1="13500" x2="37500" y2="13500"/>
                        <a14:foregroundMark x1="7500" y1="20500" x2="7500" y2="20500"/>
                        <a14:foregroundMark x1="20000" y1="10000" x2="71000" y2="12500"/>
                        <a14:foregroundMark x1="17500" y1="7500" x2="17500" y2="7500"/>
                        <a14:foregroundMark x1="56000" y1="93500" x2="56000" y2="93500"/>
                        <a14:foregroundMark x1="93000" y1="82000" x2="93000" y2="82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266" y="1246032"/>
            <a:ext cx="314629" cy="31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E98C9EC6-A050-3464-DA8F-6449EA3E8358}"/>
              </a:ext>
            </a:extLst>
          </p:cNvPr>
          <p:cNvGrpSpPr/>
          <p:nvPr/>
        </p:nvGrpSpPr>
        <p:grpSpPr>
          <a:xfrm>
            <a:off x="2404663" y="1140745"/>
            <a:ext cx="125870" cy="125870"/>
            <a:chOff x="3529118" y="2113487"/>
            <a:chExt cx="212730" cy="21273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EAB481D7-E9B8-FFC7-DCE6-13C54783C325}"/>
                </a:ext>
              </a:extLst>
            </p:cNvPr>
            <p:cNvSpPr/>
            <p:nvPr/>
          </p:nvSpPr>
          <p:spPr>
            <a:xfrm>
              <a:off x="3539490" y="2125976"/>
              <a:ext cx="193040" cy="193040"/>
            </a:xfrm>
            <a:prstGeom prst="round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곱하기 기호 33">
              <a:extLst>
                <a:ext uri="{FF2B5EF4-FFF2-40B4-BE49-F238E27FC236}">
                  <a16:creationId xmlns:a16="http://schemas.microsoft.com/office/drawing/2014/main" id="{95C1D601-2942-C706-0E69-8261753A18D2}"/>
                </a:ext>
              </a:extLst>
            </p:cNvPr>
            <p:cNvSpPr/>
            <p:nvPr/>
          </p:nvSpPr>
          <p:spPr>
            <a:xfrm>
              <a:off x="3529118" y="2113487"/>
              <a:ext cx="212730" cy="212730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0124A32-1554-69E1-D418-BF35CE644424}"/>
              </a:ext>
            </a:extLst>
          </p:cNvPr>
          <p:cNvSpPr/>
          <p:nvPr/>
        </p:nvSpPr>
        <p:spPr>
          <a:xfrm>
            <a:off x="3073400" y="1656427"/>
            <a:ext cx="908588" cy="976706"/>
          </a:xfrm>
          <a:prstGeom prst="roundRect">
            <a:avLst>
              <a:gd name="adj" fmla="val 522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퀘스트 소개</a:t>
            </a: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4303309-461C-2B43-7141-1518BF922A78}"/>
              </a:ext>
            </a:extLst>
          </p:cNvPr>
          <p:cNvCxnSpPr>
            <a:cxnSpLocks/>
            <a:stCxn id="24" idx="6"/>
            <a:endCxn id="51" idx="0"/>
          </p:cNvCxnSpPr>
          <p:nvPr/>
        </p:nvCxnSpPr>
        <p:spPr>
          <a:xfrm>
            <a:off x="2543630" y="1403349"/>
            <a:ext cx="984064" cy="253078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사각형: 둥근 모서리 2052">
            <a:extLst>
              <a:ext uri="{FF2B5EF4-FFF2-40B4-BE49-F238E27FC236}">
                <a16:creationId xmlns:a16="http://schemas.microsoft.com/office/drawing/2014/main" id="{14CB1A69-1630-BE1E-3673-6EAF8627C5BB}"/>
              </a:ext>
            </a:extLst>
          </p:cNvPr>
          <p:cNvSpPr/>
          <p:nvPr/>
        </p:nvSpPr>
        <p:spPr>
          <a:xfrm>
            <a:off x="5852057" y="3099428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배지설정</a:t>
            </a:r>
          </a:p>
        </p:txBody>
      </p:sp>
      <p:sp>
        <p:nvSpPr>
          <p:cNvPr id="2056" name="사각형: 둥근 모서리 2055">
            <a:extLst>
              <a:ext uri="{FF2B5EF4-FFF2-40B4-BE49-F238E27FC236}">
                <a16:creationId xmlns:a16="http://schemas.microsoft.com/office/drawing/2014/main" id="{D7AAFA3D-CF23-897B-59C3-CD2148AB2A1F}"/>
              </a:ext>
            </a:extLst>
          </p:cNvPr>
          <p:cNvSpPr/>
          <p:nvPr/>
        </p:nvSpPr>
        <p:spPr>
          <a:xfrm>
            <a:off x="5852057" y="3858243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2057" name="사각형: 둥근 모서리 2056">
            <a:extLst>
              <a:ext uri="{FF2B5EF4-FFF2-40B4-BE49-F238E27FC236}">
                <a16:creationId xmlns:a16="http://schemas.microsoft.com/office/drawing/2014/main" id="{5CFB9D35-52E3-4762-85B7-9A017A547956}"/>
              </a:ext>
            </a:extLst>
          </p:cNvPr>
          <p:cNvSpPr/>
          <p:nvPr/>
        </p:nvSpPr>
        <p:spPr>
          <a:xfrm>
            <a:off x="5852057" y="4232430"/>
            <a:ext cx="1275908" cy="1327610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퀘스트정보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62" name="사각형: 둥근 모서리 2061">
            <a:extLst>
              <a:ext uri="{FF2B5EF4-FFF2-40B4-BE49-F238E27FC236}">
                <a16:creationId xmlns:a16="http://schemas.microsoft.com/office/drawing/2014/main" id="{5CFAAF07-B1BB-5461-4F97-0F7B62C3A6EA}"/>
              </a:ext>
            </a:extLst>
          </p:cNvPr>
          <p:cNvSpPr/>
          <p:nvPr/>
        </p:nvSpPr>
        <p:spPr>
          <a:xfrm>
            <a:off x="5882517" y="4498015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스페셜</a:t>
            </a:r>
          </a:p>
        </p:txBody>
      </p:sp>
      <p:sp>
        <p:nvSpPr>
          <p:cNvPr id="2063" name="사각형: 둥근 모서리 2062">
            <a:extLst>
              <a:ext uri="{FF2B5EF4-FFF2-40B4-BE49-F238E27FC236}">
                <a16:creationId xmlns:a16="http://schemas.microsoft.com/office/drawing/2014/main" id="{B1F52294-9E4B-E84A-DF12-0A239B00A947}"/>
              </a:ext>
            </a:extLst>
          </p:cNvPr>
          <p:cNvSpPr/>
          <p:nvPr/>
        </p:nvSpPr>
        <p:spPr>
          <a:xfrm>
            <a:off x="5878283" y="4836682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한정</a:t>
            </a:r>
          </a:p>
        </p:txBody>
      </p:sp>
      <p:sp>
        <p:nvSpPr>
          <p:cNvPr id="2064" name="사각형: 둥근 모서리 2063">
            <a:extLst>
              <a:ext uri="{FF2B5EF4-FFF2-40B4-BE49-F238E27FC236}">
                <a16:creationId xmlns:a16="http://schemas.microsoft.com/office/drawing/2014/main" id="{21F7D30D-10B2-97BD-5E17-AA06CAF32975}"/>
              </a:ext>
            </a:extLst>
          </p:cNvPr>
          <p:cNvSpPr/>
          <p:nvPr/>
        </p:nvSpPr>
        <p:spPr>
          <a:xfrm>
            <a:off x="5882516" y="5175349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수행내역</a:t>
            </a:r>
          </a:p>
        </p:txBody>
      </p:sp>
      <p:sp>
        <p:nvSpPr>
          <p:cNvPr id="2066" name="사각형: 둥근 모서리 2065">
            <a:extLst>
              <a:ext uri="{FF2B5EF4-FFF2-40B4-BE49-F238E27FC236}">
                <a16:creationId xmlns:a16="http://schemas.microsoft.com/office/drawing/2014/main" id="{CE29C745-9B1A-A316-2424-DB6177D1190B}"/>
              </a:ext>
            </a:extLst>
          </p:cNvPr>
          <p:cNvSpPr/>
          <p:nvPr/>
        </p:nvSpPr>
        <p:spPr>
          <a:xfrm>
            <a:off x="10524672" y="3606969"/>
            <a:ext cx="1369910" cy="1766163"/>
          </a:xfrm>
          <a:prstGeom prst="roundRect">
            <a:avLst>
              <a:gd name="adj" fmla="val 37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배지설정</a:t>
            </a:r>
          </a:p>
        </p:txBody>
      </p:sp>
      <p:sp>
        <p:nvSpPr>
          <p:cNvPr id="2067" name="사각형: 둥근 모서리 2066">
            <a:extLst>
              <a:ext uri="{FF2B5EF4-FFF2-40B4-BE49-F238E27FC236}">
                <a16:creationId xmlns:a16="http://schemas.microsoft.com/office/drawing/2014/main" id="{1EE30C7B-A8A9-6E92-B0A4-486AE4F1AD49}"/>
              </a:ext>
            </a:extLst>
          </p:cNvPr>
          <p:cNvSpPr/>
          <p:nvPr/>
        </p:nvSpPr>
        <p:spPr>
          <a:xfrm>
            <a:off x="10578023" y="3894048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배지설정</a:t>
            </a:r>
          </a:p>
        </p:txBody>
      </p:sp>
      <p:sp>
        <p:nvSpPr>
          <p:cNvPr id="2068" name="사각형: 둥근 모서리 2067">
            <a:extLst>
              <a:ext uri="{FF2B5EF4-FFF2-40B4-BE49-F238E27FC236}">
                <a16:creationId xmlns:a16="http://schemas.microsoft.com/office/drawing/2014/main" id="{8DB64565-D99C-2365-2D9A-664273D1A1FE}"/>
              </a:ext>
            </a:extLst>
          </p:cNvPr>
          <p:cNvSpPr/>
          <p:nvPr/>
        </p:nvSpPr>
        <p:spPr>
          <a:xfrm>
            <a:off x="10578023" y="4268234"/>
            <a:ext cx="1275908" cy="996948"/>
          </a:xfrm>
          <a:prstGeom prst="roundRect">
            <a:avLst>
              <a:gd name="adj" fmla="val 59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배지도감</a:t>
            </a:r>
          </a:p>
        </p:txBody>
      </p:sp>
      <p:sp>
        <p:nvSpPr>
          <p:cNvPr id="2069" name="사각형: 둥근 모서리 2068">
            <a:extLst>
              <a:ext uri="{FF2B5EF4-FFF2-40B4-BE49-F238E27FC236}">
                <a16:creationId xmlns:a16="http://schemas.microsoft.com/office/drawing/2014/main" id="{059DBE0D-F21B-5A74-9A48-71009D791723}"/>
              </a:ext>
            </a:extLst>
          </p:cNvPr>
          <p:cNvSpPr/>
          <p:nvPr/>
        </p:nvSpPr>
        <p:spPr>
          <a:xfrm>
            <a:off x="10605098" y="4542269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일반배지</a:t>
            </a:r>
          </a:p>
        </p:txBody>
      </p:sp>
      <p:cxnSp>
        <p:nvCxnSpPr>
          <p:cNvPr id="2072" name="연결선: 꺾임 2071">
            <a:extLst>
              <a:ext uri="{FF2B5EF4-FFF2-40B4-BE49-F238E27FC236}">
                <a16:creationId xmlns:a16="http://schemas.microsoft.com/office/drawing/2014/main" id="{BD5205F0-4518-D85D-C612-4FCCE7CC1968}"/>
              </a:ext>
            </a:extLst>
          </p:cNvPr>
          <p:cNvCxnSpPr>
            <a:cxnSpLocks/>
            <a:stCxn id="2053" idx="3"/>
            <a:endCxn id="2066" idx="0"/>
          </p:cNvCxnSpPr>
          <p:nvPr/>
        </p:nvCxnSpPr>
        <p:spPr>
          <a:xfrm>
            <a:off x="7127965" y="3257310"/>
            <a:ext cx="4081662" cy="34965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8" name="사각형: 둥근 모서리 2077">
            <a:extLst>
              <a:ext uri="{FF2B5EF4-FFF2-40B4-BE49-F238E27FC236}">
                <a16:creationId xmlns:a16="http://schemas.microsoft.com/office/drawing/2014/main" id="{ECED08C3-7828-F04A-2728-A9A8CFBCF089}"/>
              </a:ext>
            </a:extLst>
          </p:cNvPr>
          <p:cNvSpPr/>
          <p:nvPr/>
        </p:nvSpPr>
        <p:spPr>
          <a:xfrm>
            <a:off x="8214974" y="4262121"/>
            <a:ext cx="1369910" cy="2441790"/>
          </a:xfrm>
          <a:prstGeom prst="roundRect">
            <a:avLst>
              <a:gd name="adj" fmla="val 37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2079" name="사각형: 둥근 모서리 2078">
            <a:extLst>
              <a:ext uri="{FF2B5EF4-FFF2-40B4-BE49-F238E27FC236}">
                <a16:creationId xmlns:a16="http://schemas.microsoft.com/office/drawing/2014/main" id="{51787F35-218F-11D4-C251-3C75B6C2E87A}"/>
              </a:ext>
            </a:extLst>
          </p:cNvPr>
          <p:cNvSpPr/>
          <p:nvPr/>
        </p:nvSpPr>
        <p:spPr>
          <a:xfrm>
            <a:off x="8268325" y="4551666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내랭킹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80" name="사각형: 둥근 모서리 2079">
            <a:extLst>
              <a:ext uri="{FF2B5EF4-FFF2-40B4-BE49-F238E27FC236}">
                <a16:creationId xmlns:a16="http://schemas.microsoft.com/office/drawing/2014/main" id="{F6F8DB48-57CD-D331-404B-1AC63E6E3799}"/>
              </a:ext>
            </a:extLst>
          </p:cNvPr>
          <p:cNvSpPr/>
          <p:nvPr/>
        </p:nvSpPr>
        <p:spPr>
          <a:xfrm>
            <a:off x="8268325" y="4925852"/>
            <a:ext cx="1275908" cy="1256507"/>
          </a:xfrm>
          <a:prstGeom prst="roundRect">
            <a:avLst>
              <a:gd name="adj" fmla="val 42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랭킹목록</a:t>
            </a:r>
          </a:p>
        </p:txBody>
      </p:sp>
      <p:cxnSp>
        <p:nvCxnSpPr>
          <p:cNvPr id="2083" name="연결선: 꺾임 2082">
            <a:extLst>
              <a:ext uri="{FF2B5EF4-FFF2-40B4-BE49-F238E27FC236}">
                <a16:creationId xmlns:a16="http://schemas.microsoft.com/office/drawing/2014/main" id="{FB28201E-D780-1131-CACB-F5BB20579E16}"/>
              </a:ext>
            </a:extLst>
          </p:cNvPr>
          <p:cNvCxnSpPr>
            <a:cxnSpLocks/>
            <a:stCxn id="2056" idx="3"/>
            <a:endCxn id="2078" idx="0"/>
          </p:cNvCxnSpPr>
          <p:nvPr/>
        </p:nvCxnSpPr>
        <p:spPr>
          <a:xfrm>
            <a:off x="7127965" y="4016125"/>
            <a:ext cx="1771964" cy="24599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0" name="사각형: 둥근 모서리 2089">
            <a:extLst>
              <a:ext uri="{FF2B5EF4-FFF2-40B4-BE49-F238E27FC236}">
                <a16:creationId xmlns:a16="http://schemas.microsoft.com/office/drawing/2014/main" id="{324D668C-1F32-2807-89BC-85E7E6A2EE41}"/>
              </a:ext>
            </a:extLst>
          </p:cNvPr>
          <p:cNvSpPr/>
          <p:nvPr/>
        </p:nvSpPr>
        <p:spPr>
          <a:xfrm>
            <a:off x="8294562" y="5183298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월간</a:t>
            </a:r>
          </a:p>
        </p:txBody>
      </p:sp>
      <p:sp>
        <p:nvSpPr>
          <p:cNvPr id="2091" name="사각형: 둥근 모서리 2090">
            <a:extLst>
              <a:ext uri="{FF2B5EF4-FFF2-40B4-BE49-F238E27FC236}">
                <a16:creationId xmlns:a16="http://schemas.microsoft.com/office/drawing/2014/main" id="{EE339626-D4D2-3B2B-CDD2-10A33BCE8D2D}"/>
              </a:ext>
            </a:extLst>
          </p:cNvPr>
          <p:cNvSpPr/>
          <p:nvPr/>
        </p:nvSpPr>
        <p:spPr>
          <a:xfrm>
            <a:off x="8288212" y="5521965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연간</a:t>
            </a:r>
          </a:p>
        </p:txBody>
      </p:sp>
      <p:sp>
        <p:nvSpPr>
          <p:cNvPr id="2095" name="사각형: 둥근 모서리 2094">
            <a:extLst>
              <a:ext uri="{FF2B5EF4-FFF2-40B4-BE49-F238E27FC236}">
                <a16:creationId xmlns:a16="http://schemas.microsoft.com/office/drawing/2014/main" id="{B995E4B0-7D03-3035-E963-AE4EEAA02DA9}"/>
              </a:ext>
            </a:extLst>
          </p:cNvPr>
          <p:cNvSpPr/>
          <p:nvPr/>
        </p:nvSpPr>
        <p:spPr>
          <a:xfrm>
            <a:off x="8261974" y="6290182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포인트 내역</a:t>
            </a:r>
          </a:p>
        </p:txBody>
      </p:sp>
      <p:sp>
        <p:nvSpPr>
          <p:cNvPr id="2103" name="사각형: 둥근 모서리 2102">
            <a:extLst>
              <a:ext uri="{FF2B5EF4-FFF2-40B4-BE49-F238E27FC236}">
                <a16:creationId xmlns:a16="http://schemas.microsoft.com/office/drawing/2014/main" id="{40162E90-42D3-4723-E489-670BA1542DEC}"/>
              </a:ext>
            </a:extLst>
          </p:cNvPr>
          <p:cNvSpPr/>
          <p:nvPr/>
        </p:nvSpPr>
        <p:spPr>
          <a:xfrm>
            <a:off x="5844553" y="3473615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이벤트</a:t>
            </a:r>
          </a:p>
        </p:txBody>
      </p:sp>
      <p:cxnSp>
        <p:nvCxnSpPr>
          <p:cNvPr id="2105" name="연결선: 꺾임 2104">
            <a:extLst>
              <a:ext uri="{FF2B5EF4-FFF2-40B4-BE49-F238E27FC236}">
                <a16:creationId xmlns:a16="http://schemas.microsoft.com/office/drawing/2014/main" id="{FD5163D4-FA95-ED6C-9576-6ADE6186838D}"/>
              </a:ext>
            </a:extLst>
          </p:cNvPr>
          <p:cNvCxnSpPr>
            <a:cxnSpLocks/>
            <a:stCxn id="2108" idx="3"/>
            <a:endCxn id="15" idx="1"/>
          </p:cNvCxnSpPr>
          <p:nvPr/>
        </p:nvCxnSpPr>
        <p:spPr>
          <a:xfrm>
            <a:off x="3932163" y="2047816"/>
            <a:ext cx="2103660" cy="73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8" name="사각형: 둥근 모서리 2107">
            <a:extLst>
              <a:ext uri="{FF2B5EF4-FFF2-40B4-BE49-F238E27FC236}">
                <a16:creationId xmlns:a16="http://schemas.microsoft.com/office/drawing/2014/main" id="{E4FD28E4-2A62-CDC5-644D-FE5F2D0569C4}"/>
              </a:ext>
            </a:extLst>
          </p:cNvPr>
          <p:cNvSpPr/>
          <p:nvPr/>
        </p:nvSpPr>
        <p:spPr>
          <a:xfrm>
            <a:off x="3115276" y="1889934"/>
            <a:ext cx="816887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퀘스트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시작</a:t>
            </a:r>
          </a:p>
        </p:txBody>
      </p:sp>
      <p:cxnSp>
        <p:nvCxnSpPr>
          <p:cNvPr id="2117" name="연결선: 꺾임 2116">
            <a:extLst>
              <a:ext uri="{FF2B5EF4-FFF2-40B4-BE49-F238E27FC236}">
                <a16:creationId xmlns:a16="http://schemas.microsoft.com/office/drawing/2014/main" id="{7DB98FEA-71B2-26C4-E825-AB9BC008F2B1}"/>
              </a:ext>
            </a:extLst>
          </p:cNvPr>
          <p:cNvCxnSpPr>
            <a:cxnSpLocks/>
            <a:stCxn id="2103" idx="1"/>
            <a:endCxn id="51" idx="2"/>
          </p:cNvCxnSpPr>
          <p:nvPr/>
        </p:nvCxnSpPr>
        <p:spPr>
          <a:xfrm rot="10800000">
            <a:off x="3527695" y="2633133"/>
            <a:ext cx="2316859" cy="99836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5" name="사각형: 둥근 모서리 2154">
            <a:extLst>
              <a:ext uri="{FF2B5EF4-FFF2-40B4-BE49-F238E27FC236}">
                <a16:creationId xmlns:a16="http://schemas.microsoft.com/office/drawing/2014/main" id="{137007E5-E15C-8AA5-2D78-D9A6E35DC6E9}"/>
              </a:ext>
            </a:extLst>
          </p:cNvPr>
          <p:cNvSpPr/>
          <p:nvPr/>
        </p:nvSpPr>
        <p:spPr>
          <a:xfrm>
            <a:off x="5852057" y="5634905"/>
            <a:ext cx="1275908" cy="957463"/>
          </a:xfrm>
          <a:prstGeom prst="roundRect">
            <a:avLst>
              <a:gd name="adj" fmla="val 65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푸터정보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78" name="사각형: 둥근 모서리 2177">
            <a:extLst>
              <a:ext uri="{FF2B5EF4-FFF2-40B4-BE49-F238E27FC236}">
                <a16:creationId xmlns:a16="http://schemas.microsoft.com/office/drawing/2014/main" id="{A6D27FCF-249B-3245-10B3-C5ADAF1304AE}"/>
              </a:ext>
            </a:extLst>
          </p:cNvPr>
          <p:cNvSpPr/>
          <p:nvPr/>
        </p:nvSpPr>
        <p:spPr>
          <a:xfrm>
            <a:off x="5878282" y="5890241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주의사항</a:t>
            </a:r>
          </a:p>
        </p:txBody>
      </p:sp>
      <p:sp>
        <p:nvSpPr>
          <p:cNvPr id="2179" name="사각형: 둥근 모서리 2178">
            <a:extLst>
              <a:ext uri="{FF2B5EF4-FFF2-40B4-BE49-F238E27FC236}">
                <a16:creationId xmlns:a16="http://schemas.microsoft.com/office/drawing/2014/main" id="{B4C5F3AD-7BB4-01F6-4A63-059592AF4F27}"/>
              </a:ext>
            </a:extLst>
          </p:cNvPr>
          <p:cNvSpPr/>
          <p:nvPr/>
        </p:nvSpPr>
        <p:spPr>
          <a:xfrm>
            <a:off x="5878282" y="6241304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Q&amp;A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184" name="그림 2183">
            <a:extLst>
              <a:ext uri="{FF2B5EF4-FFF2-40B4-BE49-F238E27FC236}">
                <a16:creationId xmlns:a16="http://schemas.microsoft.com/office/drawing/2014/main" id="{ACC5A24D-81EA-7CCA-6423-FE164627C5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31"/>
          <a:stretch/>
        </p:blipFill>
        <p:spPr>
          <a:xfrm>
            <a:off x="4895230" y="742608"/>
            <a:ext cx="881455" cy="794034"/>
          </a:xfrm>
          <a:prstGeom prst="rect">
            <a:avLst/>
          </a:prstGeom>
        </p:spPr>
      </p:pic>
      <p:sp>
        <p:nvSpPr>
          <p:cNvPr id="2203" name="사각형: 둥근 모서리 2202">
            <a:extLst>
              <a:ext uri="{FF2B5EF4-FFF2-40B4-BE49-F238E27FC236}">
                <a16:creationId xmlns:a16="http://schemas.microsoft.com/office/drawing/2014/main" id="{03639155-0517-3AEA-F442-C7620788A789}"/>
              </a:ext>
            </a:extLst>
          </p:cNvPr>
          <p:cNvSpPr/>
          <p:nvPr/>
        </p:nvSpPr>
        <p:spPr>
          <a:xfrm>
            <a:off x="4549207" y="1776804"/>
            <a:ext cx="866859" cy="315764"/>
          </a:xfrm>
          <a:prstGeom prst="roundRect">
            <a:avLst>
              <a:gd name="adj" fmla="val 1955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로그인체크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06" name="사각형: 둥근 모서리 2205">
            <a:extLst>
              <a:ext uri="{FF2B5EF4-FFF2-40B4-BE49-F238E27FC236}">
                <a16:creationId xmlns:a16="http://schemas.microsoft.com/office/drawing/2014/main" id="{9FD749FB-C924-B185-6EFA-6C29C710C4B5}"/>
              </a:ext>
            </a:extLst>
          </p:cNvPr>
          <p:cNvSpPr/>
          <p:nvPr/>
        </p:nvSpPr>
        <p:spPr>
          <a:xfrm>
            <a:off x="5507206" y="1764481"/>
            <a:ext cx="538957" cy="315764"/>
          </a:xfrm>
          <a:prstGeom prst="roundRect">
            <a:avLst>
              <a:gd name="adj" fmla="val 1955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07" name="연결선: 꺾임 2206">
            <a:extLst>
              <a:ext uri="{FF2B5EF4-FFF2-40B4-BE49-F238E27FC236}">
                <a16:creationId xmlns:a16="http://schemas.microsoft.com/office/drawing/2014/main" id="{860C0AA7-3EC0-E14B-E38A-66B93CB2FD34}"/>
              </a:ext>
            </a:extLst>
          </p:cNvPr>
          <p:cNvCxnSpPr>
            <a:cxnSpLocks/>
            <a:endCxn id="2184" idx="2"/>
          </p:cNvCxnSpPr>
          <p:nvPr/>
        </p:nvCxnSpPr>
        <p:spPr>
          <a:xfrm flipV="1">
            <a:off x="3940629" y="1536642"/>
            <a:ext cx="1395329" cy="51117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2" name="사각형: 둥근 모서리 2211">
            <a:extLst>
              <a:ext uri="{FF2B5EF4-FFF2-40B4-BE49-F238E27FC236}">
                <a16:creationId xmlns:a16="http://schemas.microsoft.com/office/drawing/2014/main" id="{723770BC-168F-0897-C1A5-A0BDB4D7C430}"/>
              </a:ext>
            </a:extLst>
          </p:cNvPr>
          <p:cNvSpPr/>
          <p:nvPr/>
        </p:nvSpPr>
        <p:spPr>
          <a:xfrm>
            <a:off x="4766312" y="1520723"/>
            <a:ext cx="866859" cy="315764"/>
          </a:xfrm>
          <a:prstGeom prst="roundRect">
            <a:avLst>
              <a:gd name="adj" fmla="val 1955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15" name="연결선: 꺾임 2214">
            <a:extLst>
              <a:ext uri="{FF2B5EF4-FFF2-40B4-BE49-F238E27FC236}">
                <a16:creationId xmlns:a16="http://schemas.microsoft.com/office/drawing/2014/main" id="{8BD4412E-5A82-CEF4-FD21-513CE5068053}"/>
              </a:ext>
            </a:extLst>
          </p:cNvPr>
          <p:cNvCxnSpPr>
            <a:cxnSpLocks/>
            <a:stCxn id="2184" idx="3"/>
            <a:endCxn id="15" idx="0"/>
          </p:cNvCxnSpPr>
          <p:nvPr/>
        </p:nvCxnSpPr>
        <p:spPr>
          <a:xfrm>
            <a:off x="5776685" y="1139625"/>
            <a:ext cx="713432" cy="66302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36A903C2-BBA9-81F4-EF15-010FC5198A2D}"/>
              </a:ext>
            </a:extLst>
          </p:cNvPr>
          <p:cNvSpPr/>
          <p:nvPr/>
        </p:nvSpPr>
        <p:spPr>
          <a:xfrm>
            <a:off x="5885913" y="4523631"/>
            <a:ext cx="226931" cy="226931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102BFC2D-7E7B-03E7-18B0-167FA5513947}"/>
              </a:ext>
            </a:extLst>
          </p:cNvPr>
          <p:cNvSpPr/>
          <p:nvPr/>
        </p:nvSpPr>
        <p:spPr>
          <a:xfrm>
            <a:off x="8296858" y="5208503"/>
            <a:ext cx="226931" cy="226931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C3318CAC-9AA9-D85C-D348-7F1DC6B65D42}"/>
              </a:ext>
            </a:extLst>
          </p:cNvPr>
          <p:cNvSpPr/>
          <p:nvPr/>
        </p:nvSpPr>
        <p:spPr>
          <a:xfrm>
            <a:off x="10627863" y="4568574"/>
            <a:ext cx="226931" cy="226931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FB4A91-F6A2-8201-E6C1-271F444EB7B9}"/>
              </a:ext>
            </a:extLst>
          </p:cNvPr>
          <p:cNvSpPr/>
          <p:nvPr/>
        </p:nvSpPr>
        <p:spPr>
          <a:xfrm>
            <a:off x="9978307" y="687470"/>
            <a:ext cx="2129150" cy="38044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31215B5B-B3A4-D57B-4A59-7BE505052CD5}"/>
              </a:ext>
            </a:extLst>
          </p:cNvPr>
          <p:cNvSpPr/>
          <p:nvPr/>
        </p:nvSpPr>
        <p:spPr>
          <a:xfrm>
            <a:off x="10029636" y="754763"/>
            <a:ext cx="226931" cy="226931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305FFB-409B-28C9-3BF3-39B222C35AAD}"/>
              </a:ext>
            </a:extLst>
          </p:cNvPr>
          <p:cNvSpPr/>
          <p:nvPr/>
        </p:nvSpPr>
        <p:spPr>
          <a:xfrm>
            <a:off x="10256567" y="754763"/>
            <a:ext cx="889769" cy="22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기본 활성화 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B22FFE-1C40-C72B-EAE0-362E09231B0A}"/>
              </a:ext>
            </a:extLst>
          </p:cNvPr>
          <p:cNvSpPr/>
          <p:nvPr/>
        </p:nvSpPr>
        <p:spPr>
          <a:xfrm>
            <a:off x="11186886" y="736287"/>
            <a:ext cx="597292" cy="254662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E6A2FF-ED72-2104-2D1D-81F689CEA52C}"/>
              </a:ext>
            </a:extLst>
          </p:cNvPr>
          <p:cNvSpPr/>
          <p:nvPr/>
        </p:nvSpPr>
        <p:spPr>
          <a:xfrm>
            <a:off x="11760359" y="748637"/>
            <a:ext cx="889769" cy="22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버튼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32AAAE-01F5-027E-F207-ECAEBC7EC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9810679-A6DC-4009-FEC3-7C37324DD240}"/>
              </a:ext>
            </a:extLst>
          </p:cNvPr>
          <p:cNvSpPr/>
          <p:nvPr/>
        </p:nvSpPr>
        <p:spPr>
          <a:xfrm>
            <a:off x="6035823" y="1802654"/>
            <a:ext cx="908588" cy="491802"/>
          </a:xfrm>
          <a:prstGeom prst="roundRect">
            <a:avLst>
              <a:gd name="adj" fmla="val 522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개인정보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이용동의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CE3EABB-33F7-0E29-5402-6354EE0C3481}"/>
              </a:ext>
            </a:extLst>
          </p:cNvPr>
          <p:cNvCxnSpPr>
            <a:stCxn id="15" idx="2"/>
            <a:endCxn id="28" idx="0"/>
          </p:cNvCxnSpPr>
          <p:nvPr/>
        </p:nvCxnSpPr>
        <p:spPr>
          <a:xfrm flipH="1">
            <a:off x="6487040" y="2294456"/>
            <a:ext cx="3077" cy="517892"/>
          </a:xfrm>
          <a:prstGeom prst="straightConnector1">
            <a:avLst/>
          </a:prstGeom>
          <a:ln w="158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8D2EBF1-C86B-35ED-1EA5-F0D241F92CA0}"/>
              </a:ext>
            </a:extLst>
          </p:cNvPr>
          <p:cNvSpPr/>
          <p:nvPr/>
        </p:nvSpPr>
        <p:spPr>
          <a:xfrm>
            <a:off x="3126271" y="2238018"/>
            <a:ext cx="816887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이벤트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등록</a:t>
            </a:r>
            <a:endParaRPr lang="en-US" altLang="ko-KR" sz="10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E2CE373-5D9B-BCBE-ABF7-961B25D0FAE3}"/>
              </a:ext>
            </a:extLst>
          </p:cNvPr>
          <p:cNvSpPr/>
          <p:nvPr/>
        </p:nvSpPr>
        <p:spPr>
          <a:xfrm>
            <a:off x="8294562" y="5852162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종합</a:t>
            </a:r>
          </a:p>
        </p:txBody>
      </p:sp>
    </p:spTree>
    <p:extLst>
      <p:ext uri="{BB962C8B-B14F-4D97-AF65-F5344CB8AC3E}">
        <p14:creationId xmlns:p14="http://schemas.microsoft.com/office/powerpoint/2010/main" val="1476795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3BAC88-5113-DCED-AEBA-F9A7E6CC17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C5FFD-008D-1D7F-A2AD-D0F04B15C3A9}"/>
              </a:ext>
            </a:extLst>
          </p:cNvPr>
          <p:cNvSpPr txBox="1"/>
          <p:nvPr/>
        </p:nvSpPr>
        <p:spPr>
          <a:xfrm>
            <a:off x="3022600" y="2520434"/>
            <a:ext cx="6146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8000" b="1" dirty="0">
                <a:solidFill>
                  <a:schemeClr val="bg1"/>
                </a:solidFill>
              </a:rPr>
              <a:t>.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186A2CA-F5A4-22DA-2491-69B0C3D7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259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5A29279-7E8F-8A6C-648A-96B483946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93" y="3528467"/>
            <a:ext cx="1848520" cy="33449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582168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진입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퀘스트 진입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화면에는 다음과 같이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 경로로 진입할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A9840F2-2B1D-E0F8-65E2-596D05CDE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6" y="701040"/>
            <a:ext cx="2224398" cy="403352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39ECC90-D22C-846C-62C1-BADC96E5C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183" y="793276"/>
            <a:ext cx="2358868" cy="377872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8B51DAC-5094-4625-E352-2E1DC1F33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21" y="791303"/>
            <a:ext cx="2259285" cy="204841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C4D0160B-C8B8-E188-7F6D-1F19E0DCC154}"/>
              </a:ext>
            </a:extLst>
          </p:cNvPr>
          <p:cNvSpPr/>
          <p:nvPr/>
        </p:nvSpPr>
        <p:spPr>
          <a:xfrm>
            <a:off x="213360" y="4643120"/>
            <a:ext cx="168656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퀘스트 </a:t>
            </a:r>
            <a:r>
              <a:rPr lang="ko-KR" altLang="en-US" sz="1000" b="1" dirty="0" err="1">
                <a:solidFill>
                  <a:schemeClr val="tx1"/>
                </a:solidFill>
              </a:rPr>
              <a:t>플로팅</a:t>
            </a:r>
            <a:r>
              <a:rPr lang="ko-KR" altLang="en-US" sz="1000" b="1" dirty="0">
                <a:solidFill>
                  <a:schemeClr val="tx1"/>
                </a:solidFill>
              </a:rPr>
              <a:t> 버튼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B7F21F-CA1F-6056-A0D0-D2D719718273}"/>
              </a:ext>
            </a:extLst>
          </p:cNvPr>
          <p:cNvSpPr/>
          <p:nvPr/>
        </p:nvSpPr>
        <p:spPr>
          <a:xfrm>
            <a:off x="2463800" y="4643120"/>
            <a:ext cx="140208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여행정보</a:t>
            </a:r>
            <a:r>
              <a:rPr lang="en-US" altLang="ko-KR" sz="1000" b="1" dirty="0">
                <a:solidFill>
                  <a:schemeClr val="tx1"/>
                </a:solidFill>
              </a:rPr>
              <a:t> - </a:t>
            </a:r>
            <a:r>
              <a:rPr lang="ko-KR" altLang="en-US" sz="1000" b="1" dirty="0">
                <a:solidFill>
                  <a:schemeClr val="tx1"/>
                </a:solidFill>
              </a:rPr>
              <a:t>퀘스트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A63565C-815D-2DC9-CD93-8156381CCD48}"/>
              </a:ext>
            </a:extLst>
          </p:cNvPr>
          <p:cNvSpPr/>
          <p:nvPr/>
        </p:nvSpPr>
        <p:spPr>
          <a:xfrm>
            <a:off x="4678680" y="2932524"/>
            <a:ext cx="2286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마이페이지 </a:t>
            </a:r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ko-KR" altLang="en-US" sz="1000" b="1" dirty="0" err="1">
                <a:solidFill>
                  <a:schemeClr val="tx1"/>
                </a:solidFill>
              </a:rPr>
              <a:t>나의활동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ko-KR" altLang="en-US" sz="1000" b="1" dirty="0">
                <a:solidFill>
                  <a:schemeClr val="tx1"/>
                </a:solidFill>
              </a:rPr>
              <a:t>퀘스트</a:t>
            </a:r>
          </a:p>
        </p:txBody>
      </p:sp>
      <p:graphicFrame>
        <p:nvGraphicFramePr>
          <p:cNvPr id="59" name="표 57">
            <a:extLst>
              <a:ext uri="{FF2B5EF4-FFF2-40B4-BE49-F238E27FC236}">
                <a16:creationId xmlns:a16="http://schemas.microsoft.com/office/drawing/2014/main" id="{B819924C-BB5C-2935-7F05-B9A691B2F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130740"/>
              </p:ext>
            </p:extLst>
          </p:nvPr>
        </p:nvGraphicFramePr>
        <p:xfrm>
          <a:off x="7198795" y="1331821"/>
          <a:ext cx="4891605" cy="2977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플로팅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서비스 화면 특정 위치에 상시 노출되는 메뉴로 서비스 이용중 언제 어디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서나 퀘스트에 진입할 수 있는 접근성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수행가능 퀘스트 또는 보상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퀘스트가 존재할 경우 알림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붉은 색 마커 또는 다른 연출 적용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비로그인 상태인 경우 퀘스트 소개 페이지 진입 후 참여하기를 통해 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로그인 유도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퀘스트 페이지 진입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여행정보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여행정보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메뉴 하위에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메뉴 추가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퀘스트 소개 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퀘스트 메인 순서로 진입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신규 메뉴 추가 시 적용되는 연출이 존재한다면 해당 연출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&gt;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없을 경우 적용하지 않아도 무방함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- 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나의활동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하위에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메뉴 추가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퀘스트 메인 페이지로 바로 진입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수행가능 퀘스트 또는 보상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퀘스트의 수량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&gt;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정보 출력방식 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sp>
        <p:nvSpPr>
          <p:cNvPr id="61" name="타원 60">
            <a:extLst>
              <a:ext uri="{FF2B5EF4-FFF2-40B4-BE49-F238E27FC236}">
                <a16:creationId xmlns:a16="http://schemas.microsoft.com/office/drawing/2014/main" id="{C0947245-BE7F-35BA-4EEB-19361BA78549}"/>
              </a:ext>
            </a:extLst>
          </p:cNvPr>
          <p:cNvSpPr/>
          <p:nvPr/>
        </p:nvSpPr>
        <p:spPr>
          <a:xfrm>
            <a:off x="3166666" y="401320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46521B4-63F7-2A69-C931-F9603E075773}"/>
              </a:ext>
            </a:extLst>
          </p:cNvPr>
          <p:cNvSpPr/>
          <p:nvPr/>
        </p:nvSpPr>
        <p:spPr>
          <a:xfrm>
            <a:off x="4763195" y="218796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B5EC2A14-7A5B-7A96-F508-9ADA5BAE7E33}"/>
              </a:ext>
            </a:extLst>
          </p:cNvPr>
          <p:cNvCxnSpPr>
            <a:stCxn id="56" idx="2"/>
          </p:cNvCxnSpPr>
          <p:nvPr/>
        </p:nvCxnSpPr>
        <p:spPr>
          <a:xfrm rot="16200000" flipH="1">
            <a:off x="2697511" y="3230848"/>
            <a:ext cx="568960" cy="3850703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4ACE8286-71EF-540F-D514-FA5108E9B050}"/>
              </a:ext>
            </a:extLst>
          </p:cNvPr>
          <p:cNvCxnSpPr>
            <a:cxnSpLocks/>
            <a:stCxn id="57" idx="2"/>
            <a:endCxn id="66" idx="1"/>
          </p:cNvCxnSpPr>
          <p:nvPr/>
        </p:nvCxnSpPr>
        <p:spPr>
          <a:xfrm rot="16200000" flipH="1">
            <a:off x="3872014" y="4164545"/>
            <a:ext cx="321514" cy="1735863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D50A1C69-1DAE-C0FA-3DC3-BC5F0667AEAF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 rot="5400000">
            <a:off x="5636651" y="3343437"/>
            <a:ext cx="367343" cy="2717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>
            <a:extLst>
              <a:ext uri="{FF2B5EF4-FFF2-40B4-BE49-F238E27FC236}">
                <a16:creationId xmlns:a16="http://schemas.microsoft.com/office/drawing/2014/main" id="{643DC651-C688-93F3-D7A4-12E7EF6153C7}"/>
              </a:ext>
            </a:extLst>
          </p:cNvPr>
          <p:cNvSpPr/>
          <p:nvPr/>
        </p:nvSpPr>
        <p:spPr>
          <a:xfrm>
            <a:off x="1543704" y="1559685"/>
            <a:ext cx="386696" cy="386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Quest Icons - Free SVG &amp; PNG Quest Images - Noun Project">
            <a:extLst>
              <a:ext uri="{FF2B5EF4-FFF2-40B4-BE49-F238E27FC236}">
                <a16:creationId xmlns:a16="http://schemas.microsoft.com/office/drawing/2014/main" id="{BA15B347-8E9E-C6F0-9CDD-8203B261C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00" b="93500" l="7500" r="93000">
                        <a14:foregroundMark x1="65000" y1="75000" x2="65000" y2="75000"/>
                        <a14:foregroundMark x1="65000" y1="75000" x2="65000" y2="75000"/>
                        <a14:foregroundMark x1="34500" y1="85500" x2="34500" y2="85500"/>
                        <a14:foregroundMark x1="30500" y1="88000" x2="30500" y2="88000"/>
                        <a14:foregroundMark x1="37500" y1="13500" x2="37500" y2="13500"/>
                        <a14:foregroundMark x1="7500" y1="20500" x2="7500" y2="20500"/>
                        <a14:foregroundMark x1="20000" y1="10000" x2="71000" y2="12500"/>
                        <a14:foregroundMark x1="17500" y1="7500" x2="17500" y2="7500"/>
                        <a14:foregroundMark x1="56000" y1="93500" x2="56000" y2="93500"/>
                        <a14:foregroundMark x1="93000" y1="82000" x2="93000" y2="82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78" y="1612149"/>
            <a:ext cx="281764" cy="28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D3BB25D-4297-7463-C66F-B8B4EECA2216}"/>
              </a:ext>
            </a:extLst>
          </p:cNvPr>
          <p:cNvGrpSpPr/>
          <p:nvPr/>
        </p:nvGrpSpPr>
        <p:grpSpPr>
          <a:xfrm>
            <a:off x="1827431" y="1527595"/>
            <a:ext cx="112722" cy="112722"/>
            <a:chOff x="3529118" y="2113487"/>
            <a:chExt cx="212730" cy="212730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387EB57-7A62-F908-C067-79C11CA913BD}"/>
                </a:ext>
              </a:extLst>
            </p:cNvPr>
            <p:cNvSpPr/>
            <p:nvPr/>
          </p:nvSpPr>
          <p:spPr>
            <a:xfrm>
              <a:off x="3539490" y="2125976"/>
              <a:ext cx="193040" cy="193040"/>
            </a:xfrm>
            <a:prstGeom prst="round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곱하기 기호 8">
              <a:extLst>
                <a:ext uri="{FF2B5EF4-FFF2-40B4-BE49-F238E27FC236}">
                  <a16:creationId xmlns:a16="http://schemas.microsoft.com/office/drawing/2014/main" id="{F53E42B6-0939-D703-48CB-76D4BAAAE4B8}"/>
                </a:ext>
              </a:extLst>
            </p:cNvPr>
            <p:cNvSpPr/>
            <p:nvPr/>
          </p:nvSpPr>
          <p:spPr>
            <a:xfrm>
              <a:off x="3529118" y="2113487"/>
              <a:ext cx="212730" cy="212730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5A22CE17-BE6F-1BA1-786C-7DD0C460E48C}"/>
              </a:ext>
            </a:extLst>
          </p:cNvPr>
          <p:cNvSpPr/>
          <p:nvPr/>
        </p:nvSpPr>
        <p:spPr>
          <a:xfrm>
            <a:off x="1643888" y="133182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F1B7C95-A55B-1341-0005-15417D28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C1431A-3596-6AA1-63D9-FDF5A50FEEE9}"/>
              </a:ext>
            </a:extLst>
          </p:cNvPr>
          <p:cNvSpPr/>
          <p:nvPr/>
        </p:nvSpPr>
        <p:spPr>
          <a:xfrm>
            <a:off x="962359" y="5463898"/>
            <a:ext cx="3370408" cy="2971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비로그인 </a:t>
            </a:r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ko-KR" altLang="en-US" sz="1000" b="1" dirty="0">
                <a:solidFill>
                  <a:schemeClr val="tx1"/>
                </a:solidFill>
              </a:rPr>
              <a:t>퀘스트 소개 페이지 </a:t>
            </a:r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ko-KR" altLang="en-US" sz="1000" b="1" dirty="0">
                <a:solidFill>
                  <a:schemeClr val="tx1"/>
                </a:solidFill>
              </a:rPr>
              <a:t>로그인 후 진입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0EE61-2F96-9780-0136-0C3BB15B860C}"/>
              </a:ext>
            </a:extLst>
          </p:cNvPr>
          <p:cNvSpPr txBox="1"/>
          <p:nvPr/>
        </p:nvSpPr>
        <p:spPr>
          <a:xfrm>
            <a:off x="3142491" y="4942840"/>
            <a:ext cx="13612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퀘스트 소개 페이지 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2598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폭발: 8pt 34">
            <a:extLst>
              <a:ext uri="{FF2B5EF4-FFF2-40B4-BE49-F238E27FC236}">
                <a16:creationId xmlns:a16="http://schemas.microsoft.com/office/drawing/2014/main" id="{5397042C-BC9A-2D1B-8933-51383B3525B4}"/>
              </a:ext>
            </a:extLst>
          </p:cNvPr>
          <p:cNvSpPr/>
          <p:nvPr/>
        </p:nvSpPr>
        <p:spPr>
          <a:xfrm>
            <a:off x="4939670" y="1836481"/>
            <a:ext cx="1756229" cy="1756229"/>
          </a:xfrm>
          <a:prstGeom prst="irregularSeal1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1071879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진입 </a:t>
            </a:r>
            <a:r>
              <a:rPr lang="en-US" altLang="ko-KR" sz="2000" b="1" dirty="0"/>
              <a:t>- </a:t>
            </a:r>
            <a:r>
              <a:rPr lang="ko-KR" altLang="en-US" sz="2000" b="1" dirty="0" err="1"/>
              <a:t>플로팅</a:t>
            </a:r>
            <a:r>
              <a:rPr lang="ko-KR" altLang="en-US" sz="2000" b="1" dirty="0"/>
              <a:t> 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1-1. </a:t>
            </a:r>
            <a:r>
              <a:rPr lang="ko-KR" altLang="en-US" sz="1100" b="1" dirty="0">
                <a:solidFill>
                  <a:schemeClr val="tx1"/>
                </a:solidFill>
              </a:rPr>
              <a:t>퀘스트 </a:t>
            </a:r>
            <a:r>
              <a:rPr lang="ko-KR" altLang="en-US" sz="1100" b="1" dirty="0" err="1">
                <a:solidFill>
                  <a:schemeClr val="tx1"/>
                </a:solidFill>
              </a:rPr>
              <a:t>플로팅</a:t>
            </a:r>
            <a:r>
              <a:rPr lang="ko-KR" altLang="en-US" sz="1100" b="1" dirty="0">
                <a:solidFill>
                  <a:schemeClr val="tx1"/>
                </a:solidFill>
              </a:rPr>
              <a:t> 버튼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PC </a:t>
            </a:r>
            <a:r>
              <a:rPr lang="ko-KR" altLang="en-US" sz="1100" dirty="0">
                <a:solidFill>
                  <a:schemeClr val="tx1"/>
                </a:solidFill>
              </a:rPr>
              <a:t>또는 모바일 서비스 페이지 상단에 상시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버튼 터치 시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퀘스트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메인 페이지로 전환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퀘스트 완료 및 신규 퀘스트 부여시 연출 효과 적용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[x]</a:t>
            </a:r>
            <a:r>
              <a:rPr lang="ko-KR" altLang="en-US" sz="1100" dirty="0">
                <a:solidFill>
                  <a:schemeClr val="tx1"/>
                </a:solidFill>
              </a:rPr>
              <a:t>버튼을 눌러 사용자 선택에 따른 숨기기 기능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다음과 같은 기능들로 구성됨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EDF3F1-C3B4-B98B-9C23-B3F2A08E7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6" y="701040"/>
            <a:ext cx="2224398" cy="4033520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2357887E-3CC8-FB2E-6A89-CBBD6947A145}"/>
              </a:ext>
            </a:extLst>
          </p:cNvPr>
          <p:cNvSpPr/>
          <p:nvPr/>
        </p:nvSpPr>
        <p:spPr>
          <a:xfrm>
            <a:off x="1543704" y="1559685"/>
            <a:ext cx="386696" cy="3866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Quest Icons - Free SVG &amp; PNG Quest Images - Noun Project">
            <a:extLst>
              <a:ext uri="{FF2B5EF4-FFF2-40B4-BE49-F238E27FC236}">
                <a16:creationId xmlns:a16="http://schemas.microsoft.com/office/drawing/2014/main" id="{E3B8AC80-9277-262F-3FD2-91B59CAFD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3500" l="7500" r="93000">
                        <a14:foregroundMark x1="65000" y1="75000" x2="65000" y2="75000"/>
                        <a14:foregroundMark x1="65000" y1="75000" x2="65000" y2="75000"/>
                        <a14:foregroundMark x1="34500" y1="85500" x2="34500" y2="85500"/>
                        <a14:foregroundMark x1="30500" y1="88000" x2="30500" y2="88000"/>
                        <a14:foregroundMark x1="37500" y1="13500" x2="37500" y2="13500"/>
                        <a14:foregroundMark x1="7500" y1="20500" x2="7500" y2="20500"/>
                        <a14:foregroundMark x1="20000" y1="10000" x2="71000" y2="12500"/>
                        <a14:foregroundMark x1="17500" y1="7500" x2="17500" y2="7500"/>
                        <a14:foregroundMark x1="56000" y1="93500" x2="56000" y2="93500"/>
                        <a14:foregroundMark x1="93000" y1="82000" x2="93000" y2="82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78" y="1612149"/>
            <a:ext cx="281764" cy="28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878CC9-DD0A-EBCB-8BA4-D9B3856C0397}"/>
              </a:ext>
            </a:extLst>
          </p:cNvPr>
          <p:cNvGrpSpPr/>
          <p:nvPr/>
        </p:nvGrpSpPr>
        <p:grpSpPr>
          <a:xfrm>
            <a:off x="1816953" y="1529556"/>
            <a:ext cx="112722" cy="112722"/>
            <a:chOff x="3529118" y="2113487"/>
            <a:chExt cx="212730" cy="21273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B19194D-9DF5-65F3-FDB5-4A1DF9E4768D}"/>
                </a:ext>
              </a:extLst>
            </p:cNvPr>
            <p:cNvSpPr/>
            <p:nvPr/>
          </p:nvSpPr>
          <p:spPr>
            <a:xfrm>
              <a:off x="3539490" y="2125976"/>
              <a:ext cx="193040" cy="193040"/>
            </a:xfrm>
            <a:prstGeom prst="round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곱하기 기호 15">
              <a:extLst>
                <a:ext uri="{FF2B5EF4-FFF2-40B4-BE49-F238E27FC236}">
                  <a16:creationId xmlns:a16="http://schemas.microsoft.com/office/drawing/2014/main" id="{76F82961-31B7-9D2F-A455-2F132541DB59}"/>
                </a:ext>
              </a:extLst>
            </p:cNvPr>
            <p:cNvSpPr/>
            <p:nvPr/>
          </p:nvSpPr>
          <p:spPr>
            <a:xfrm>
              <a:off x="3529118" y="2113487"/>
              <a:ext cx="212730" cy="212730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53B17D0D-2EC0-8231-544B-1767AEC4E2C0}"/>
              </a:ext>
            </a:extLst>
          </p:cNvPr>
          <p:cNvSpPr/>
          <p:nvPr/>
        </p:nvSpPr>
        <p:spPr>
          <a:xfrm>
            <a:off x="1319641" y="159254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AD16FF-D6B7-EAAB-703C-C113667308E4}"/>
              </a:ext>
            </a:extLst>
          </p:cNvPr>
          <p:cNvSpPr/>
          <p:nvPr/>
        </p:nvSpPr>
        <p:spPr>
          <a:xfrm>
            <a:off x="2799190" y="2096713"/>
            <a:ext cx="1177724" cy="1177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Quest Icons - Free SVG &amp; PNG Quest Images - Noun Project">
            <a:extLst>
              <a:ext uri="{FF2B5EF4-FFF2-40B4-BE49-F238E27FC236}">
                <a16:creationId xmlns:a16="http://schemas.microsoft.com/office/drawing/2014/main" id="{358C3E3B-81D9-FF87-6541-986EF37FC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3500" l="7500" r="93000">
                        <a14:foregroundMark x1="65000" y1="75000" x2="65000" y2="75000"/>
                        <a14:foregroundMark x1="65000" y1="75000" x2="65000" y2="75000"/>
                        <a14:foregroundMark x1="34500" y1="85500" x2="34500" y2="85500"/>
                        <a14:foregroundMark x1="30500" y1="88000" x2="30500" y2="88000"/>
                        <a14:foregroundMark x1="37500" y1="13500" x2="37500" y2="13500"/>
                        <a14:foregroundMark x1="7500" y1="20500" x2="7500" y2="20500"/>
                        <a14:foregroundMark x1="20000" y1="10000" x2="71000" y2="12500"/>
                        <a14:foregroundMark x1="17500" y1="7500" x2="17500" y2="7500"/>
                        <a14:foregroundMark x1="56000" y1="93500" x2="56000" y2="93500"/>
                        <a14:foregroundMark x1="93000" y1="82000" x2="93000" y2="82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030" y="2256497"/>
            <a:ext cx="858143" cy="85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92B55B12-A2DE-1B8B-2F18-D28610438F22}"/>
              </a:ext>
            </a:extLst>
          </p:cNvPr>
          <p:cNvGrpSpPr/>
          <p:nvPr/>
        </p:nvGrpSpPr>
        <p:grpSpPr>
          <a:xfrm>
            <a:off x="3677762" y="2015480"/>
            <a:ext cx="343307" cy="343308"/>
            <a:chOff x="3529118" y="2113487"/>
            <a:chExt cx="212730" cy="212730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FB7C71BF-6A76-99F2-09F4-1343DE713EFC}"/>
                </a:ext>
              </a:extLst>
            </p:cNvPr>
            <p:cNvSpPr/>
            <p:nvPr/>
          </p:nvSpPr>
          <p:spPr>
            <a:xfrm>
              <a:off x="3539490" y="2125976"/>
              <a:ext cx="193040" cy="193040"/>
            </a:xfrm>
            <a:prstGeom prst="round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곱하기 기호 22">
              <a:extLst>
                <a:ext uri="{FF2B5EF4-FFF2-40B4-BE49-F238E27FC236}">
                  <a16:creationId xmlns:a16="http://schemas.microsoft.com/office/drawing/2014/main" id="{B9BB1463-FCF3-6E58-E8F5-2624B4C41FF4}"/>
                </a:ext>
              </a:extLst>
            </p:cNvPr>
            <p:cNvSpPr/>
            <p:nvPr/>
          </p:nvSpPr>
          <p:spPr>
            <a:xfrm>
              <a:off x="3529118" y="2113487"/>
              <a:ext cx="212730" cy="212730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663786D-9024-E237-8178-6BF09DB20B6F}"/>
              </a:ext>
            </a:extLst>
          </p:cNvPr>
          <p:cNvCxnSpPr>
            <a:cxnSpLocks/>
            <a:stCxn id="12" idx="6"/>
            <a:endCxn id="19" idx="0"/>
          </p:cNvCxnSpPr>
          <p:nvPr/>
        </p:nvCxnSpPr>
        <p:spPr>
          <a:xfrm>
            <a:off x="1930400" y="1753033"/>
            <a:ext cx="1457652" cy="34368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DDA96E3-8415-37C7-D02A-0A458038EDA3}"/>
              </a:ext>
            </a:extLst>
          </p:cNvPr>
          <p:cNvSpPr/>
          <p:nvPr/>
        </p:nvSpPr>
        <p:spPr>
          <a:xfrm>
            <a:off x="5176503" y="2096713"/>
            <a:ext cx="1177724" cy="11777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Picture 2" descr="Quest Icons - Free SVG &amp; PNG Quest Images - Noun Project">
            <a:extLst>
              <a:ext uri="{FF2B5EF4-FFF2-40B4-BE49-F238E27FC236}">
                <a16:creationId xmlns:a16="http://schemas.microsoft.com/office/drawing/2014/main" id="{EEEE5985-2031-BFE6-F709-2D2E7DD7A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00" b="93500" l="7500" r="93000">
                        <a14:foregroundMark x1="65000" y1="75000" x2="65000" y2="75000"/>
                        <a14:foregroundMark x1="65000" y1="75000" x2="65000" y2="75000"/>
                        <a14:foregroundMark x1="34500" y1="85500" x2="34500" y2="85500"/>
                        <a14:foregroundMark x1="30500" y1="88000" x2="30500" y2="88000"/>
                        <a14:foregroundMark x1="37500" y1="13500" x2="37500" y2="13500"/>
                        <a14:foregroundMark x1="7500" y1="20500" x2="7500" y2="20500"/>
                        <a14:foregroundMark x1="20000" y1="10000" x2="71000" y2="12500"/>
                        <a14:foregroundMark x1="17500" y1="7500" x2="17500" y2="7500"/>
                        <a14:foregroundMark x1="56000" y1="93500" x2="56000" y2="93500"/>
                        <a14:foregroundMark x1="93000" y1="82000" x2="93000" y2="82000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343" y="2256497"/>
            <a:ext cx="858143" cy="85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F43C2C4-64F6-46CE-E811-06A4F0FB6504}"/>
              </a:ext>
            </a:extLst>
          </p:cNvPr>
          <p:cNvGrpSpPr/>
          <p:nvPr/>
        </p:nvGrpSpPr>
        <p:grpSpPr>
          <a:xfrm>
            <a:off x="5983905" y="1964583"/>
            <a:ext cx="343307" cy="343308"/>
            <a:chOff x="3529118" y="2113487"/>
            <a:chExt cx="212730" cy="21273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2B1FEEC-0682-A082-D037-E969B93FFE92}"/>
                </a:ext>
              </a:extLst>
            </p:cNvPr>
            <p:cNvSpPr/>
            <p:nvPr/>
          </p:nvSpPr>
          <p:spPr>
            <a:xfrm>
              <a:off x="3539490" y="2125976"/>
              <a:ext cx="193040" cy="193040"/>
            </a:xfrm>
            <a:prstGeom prst="roundRect">
              <a:avLst/>
            </a:prstGeom>
            <a:solidFill>
              <a:schemeClr val="bg1"/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곱하기 기호 32">
              <a:extLst>
                <a:ext uri="{FF2B5EF4-FFF2-40B4-BE49-F238E27FC236}">
                  <a16:creationId xmlns:a16="http://schemas.microsoft.com/office/drawing/2014/main" id="{58D4F8B8-5E0C-936D-B04A-EB6BFB9472F9}"/>
                </a:ext>
              </a:extLst>
            </p:cNvPr>
            <p:cNvSpPr/>
            <p:nvPr/>
          </p:nvSpPr>
          <p:spPr>
            <a:xfrm>
              <a:off x="3529118" y="2113487"/>
              <a:ext cx="212730" cy="212730"/>
            </a:xfrm>
            <a:prstGeom prst="mathMultiply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A35588FD-A37C-ED83-70D4-CF1397287CD7}"/>
              </a:ext>
            </a:extLst>
          </p:cNvPr>
          <p:cNvSpPr/>
          <p:nvPr/>
        </p:nvSpPr>
        <p:spPr>
          <a:xfrm>
            <a:off x="4128950" y="2515026"/>
            <a:ext cx="892629" cy="341085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E598023-25F0-7F8D-63CF-153A412EC0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2"/>
          <a:stretch/>
        </p:blipFill>
        <p:spPr>
          <a:xfrm>
            <a:off x="2523669" y="4287391"/>
            <a:ext cx="3108781" cy="18357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C6E635-F964-2C58-E7B1-28C2BC4626C5}"/>
              </a:ext>
            </a:extLst>
          </p:cNvPr>
          <p:cNvSpPr/>
          <p:nvPr/>
        </p:nvSpPr>
        <p:spPr>
          <a:xfrm>
            <a:off x="2562225" y="4330700"/>
            <a:ext cx="1323975" cy="250825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/>
              <a:t>퀘스트 버튼 숨기기</a:t>
            </a:r>
            <a:endParaRPr lang="ko-KR" altLang="en-US" sz="8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EEE995-EAF7-2D53-B1B3-B8282B15AD07}"/>
              </a:ext>
            </a:extLst>
          </p:cNvPr>
          <p:cNvSpPr/>
          <p:nvPr/>
        </p:nvSpPr>
        <p:spPr>
          <a:xfrm>
            <a:off x="3081443" y="4751779"/>
            <a:ext cx="2040889" cy="1261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500" b="1" dirty="0">
                <a:solidFill>
                  <a:srgbClr val="ADAFAD"/>
                </a:solidFill>
              </a:rPr>
              <a:t>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53E041-7E59-9005-8FB4-B17E6467426F}"/>
              </a:ext>
            </a:extLst>
          </p:cNvPr>
          <p:cNvSpPr/>
          <p:nvPr/>
        </p:nvSpPr>
        <p:spPr>
          <a:xfrm>
            <a:off x="2799908" y="4764479"/>
            <a:ext cx="2572192" cy="58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rgbClr val="ADAFAD"/>
                </a:solidFill>
              </a:rPr>
              <a:t>[</a:t>
            </a:r>
            <a:r>
              <a:rPr lang="ko-KR" altLang="en-US" sz="800" b="1" dirty="0">
                <a:solidFill>
                  <a:srgbClr val="ADAFAD"/>
                </a:solidFill>
              </a:rPr>
              <a:t>수락</a:t>
            </a:r>
            <a:r>
              <a:rPr lang="en-US" altLang="ko-KR" sz="800" b="1" dirty="0">
                <a:solidFill>
                  <a:srgbClr val="ADAFAD"/>
                </a:solidFill>
              </a:rPr>
              <a:t>]</a:t>
            </a:r>
            <a:r>
              <a:rPr lang="ko-KR" altLang="en-US" sz="800" b="1" dirty="0">
                <a:solidFill>
                  <a:srgbClr val="ADAFAD"/>
                </a:solidFill>
              </a:rPr>
              <a:t>을 누르시면 퀘스트 버튼이 </a:t>
            </a:r>
            <a:r>
              <a:rPr lang="en-US" altLang="ko-KR" sz="800" b="1" dirty="0">
                <a:solidFill>
                  <a:srgbClr val="404040"/>
                </a:solidFill>
              </a:rPr>
              <a:t>1</a:t>
            </a:r>
            <a:r>
              <a:rPr lang="ko-KR" altLang="en-US" sz="800" b="1" dirty="0">
                <a:solidFill>
                  <a:srgbClr val="404040"/>
                </a:solidFill>
              </a:rPr>
              <a:t>일</a:t>
            </a:r>
            <a:r>
              <a:rPr lang="ko-KR" altLang="en-US" sz="800" b="1" dirty="0">
                <a:solidFill>
                  <a:srgbClr val="ADAFAD"/>
                </a:solidFill>
              </a:rPr>
              <a:t>간 표시되지</a:t>
            </a:r>
            <a:r>
              <a:rPr lang="en-US" altLang="ko-KR" sz="800" b="1" dirty="0">
                <a:solidFill>
                  <a:srgbClr val="ADAFAD"/>
                </a:solidFill>
              </a:rPr>
              <a:t> </a:t>
            </a:r>
            <a:r>
              <a:rPr lang="ko-KR" altLang="en-US" sz="800" b="1" dirty="0">
                <a:solidFill>
                  <a:srgbClr val="ADAFAD"/>
                </a:solidFill>
              </a:rPr>
              <a:t>않습니다</a:t>
            </a:r>
            <a:r>
              <a:rPr lang="en-US" altLang="ko-KR" sz="800" b="1" dirty="0">
                <a:solidFill>
                  <a:srgbClr val="ADAFAD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ADAFAD"/>
                </a:solidFill>
              </a:rPr>
              <a:t> 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6A91F8E-ABCC-5540-E2AB-2BA0BEE8CC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29" t="59712" r="28450" b="16305"/>
          <a:stretch/>
        </p:blipFill>
        <p:spPr>
          <a:xfrm>
            <a:off x="3429243" y="5424503"/>
            <a:ext cx="1345288" cy="440268"/>
          </a:xfrm>
          <a:prstGeom prst="rect">
            <a:avLst/>
          </a:prstGeom>
          <a:ln>
            <a:noFill/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F59E4E-B212-90FD-3CEB-B7850FBE22AD}"/>
              </a:ext>
            </a:extLst>
          </p:cNvPr>
          <p:cNvSpPr/>
          <p:nvPr/>
        </p:nvSpPr>
        <p:spPr>
          <a:xfrm>
            <a:off x="3572784" y="5535339"/>
            <a:ext cx="1042080" cy="22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rgbClr val="404040"/>
                </a:solidFill>
              </a:rPr>
              <a:t> 수락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F6475B9-D2AF-EF19-9C73-41F50487AE7C}"/>
              </a:ext>
            </a:extLst>
          </p:cNvPr>
          <p:cNvSpPr/>
          <p:nvPr/>
        </p:nvSpPr>
        <p:spPr>
          <a:xfrm>
            <a:off x="3562350" y="5915025"/>
            <a:ext cx="127000" cy="127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heckmark&quot; Icon - Download for free – Iconduck">
            <a:extLst>
              <a:ext uri="{FF2B5EF4-FFF2-40B4-BE49-F238E27FC236}">
                <a16:creationId xmlns:a16="http://schemas.microsoft.com/office/drawing/2014/main" id="{7FEDC710-9D66-2963-0C7B-2180BE27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356" y="5939750"/>
            <a:ext cx="92987" cy="7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5EABEA-07F8-9FA7-4835-B264E07D7220}"/>
              </a:ext>
            </a:extLst>
          </p:cNvPr>
          <p:cNvSpPr/>
          <p:nvPr/>
        </p:nvSpPr>
        <p:spPr>
          <a:xfrm>
            <a:off x="3511550" y="5908675"/>
            <a:ext cx="1349375" cy="14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404040"/>
                </a:solidFill>
              </a:rPr>
              <a:t>7</a:t>
            </a:r>
            <a:r>
              <a:rPr lang="ko-KR" altLang="en-US" sz="800" b="1" dirty="0">
                <a:solidFill>
                  <a:srgbClr val="404040"/>
                </a:solidFill>
              </a:rPr>
              <a:t>일간 표시하지 않기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6ED1C9D-EF5E-FAC7-A2F9-39989D19600A}"/>
              </a:ext>
            </a:extLst>
          </p:cNvPr>
          <p:cNvCxnSpPr>
            <a:cxnSpLocks/>
            <a:stCxn id="22" idx="3"/>
            <a:endCxn id="37" idx="0"/>
          </p:cNvCxnSpPr>
          <p:nvPr/>
        </p:nvCxnSpPr>
        <p:spPr>
          <a:xfrm>
            <a:off x="4006031" y="2191401"/>
            <a:ext cx="72029" cy="209599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28E6BB6-295D-87A6-C08F-EC54263BDBE6}"/>
              </a:ext>
            </a:extLst>
          </p:cNvPr>
          <p:cNvSpPr/>
          <p:nvPr/>
        </p:nvSpPr>
        <p:spPr>
          <a:xfrm>
            <a:off x="2851150" y="6175280"/>
            <a:ext cx="2533650" cy="19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404040"/>
                </a:solidFill>
              </a:rPr>
              <a:t>퀘스트 버튼 숨기기 </a:t>
            </a:r>
            <a:r>
              <a:rPr lang="en-US" altLang="ko-KR" sz="1200" b="1" dirty="0">
                <a:solidFill>
                  <a:srgbClr val="404040"/>
                </a:solidFill>
              </a:rPr>
              <a:t>[</a:t>
            </a:r>
            <a:r>
              <a:rPr lang="ko-KR" altLang="en-US" sz="1200" b="1" dirty="0">
                <a:solidFill>
                  <a:srgbClr val="404040"/>
                </a:solidFill>
              </a:rPr>
              <a:t>선택</a:t>
            </a:r>
            <a:r>
              <a:rPr lang="en-US" altLang="ko-KR" sz="1200" b="1" dirty="0">
                <a:solidFill>
                  <a:srgbClr val="404040"/>
                </a:solidFill>
              </a:rPr>
              <a:t>] </a:t>
            </a:r>
            <a:r>
              <a:rPr lang="ko-KR" altLang="en-US" sz="1200" b="1" dirty="0">
                <a:solidFill>
                  <a:srgbClr val="404040"/>
                </a:solidFill>
              </a:rPr>
              <a:t>팝업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133E5E-4DD7-E446-FBF4-43817DF556D5}"/>
              </a:ext>
            </a:extLst>
          </p:cNvPr>
          <p:cNvSpPr/>
          <p:nvPr/>
        </p:nvSpPr>
        <p:spPr>
          <a:xfrm>
            <a:off x="4498540" y="3560172"/>
            <a:ext cx="2533650" cy="19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404040"/>
                </a:solidFill>
              </a:rPr>
              <a:t>퀘스트 실시간 알림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1D7127C-5EE5-0362-89BE-123B19D72CDC}"/>
              </a:ext>
            </a:extLst>
          </p:cNvPr>
          <p:cNvSpPr/>
          <p:nvPr/>
        </p:nvSpPr>
        <p:spPr>
          <a:xfrm>
            <a:off x="2614504" y="193696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62DF5F0-C4B6-CE88-1178-CC66163B92F9}"/>
              </a:ext>
            </a:extLst>
          </p:cNvPr>
          <p:cNvSpPr/>
          <p:nvPr/>
        </p:nvSpPr>
        <p:spPr>
          <a:xfrm>
            <a:off x="4049970" y="172056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E63D747-3990-D17D-23DE-A1B15796F74C}"/>
              </a:ext>
            </a:extLst>
          </p:cNvPr>
          <p:cNvSpPr/>
          <p:nvPr/>
        </p:nvSpPr>
        <p:spPr>
          <a:xfrm>
            <a:off x="5301555" y="175303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F20B55D-0E7F-7971-9116-75D89C3C536E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2833041" y="2155498"/>
            <a:ext cx="159089" cy="221423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323DFB5-5B2E-E330-385D-D422950E9729}"/>
              </a:ext>
            </a:extLst>
          </p:cNvPr>
          <p:cNvCxnSpPr>
            <a:cxnSpLocks/>
            <a:stCxn id="70" idx="3"/>
          </p:cNvCxnSpPr>
          <p:nvPr/>
        </p:nvCxnSpPr>
        <p:spPr>
          <a:xfrm flipH="1">
            <a:off x="3981010" y="1939101"/>
            <a:ext cx="106455" cy="132886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5A7312D2-4F06-9D78-0775-EAB29136C737}"/>
              </a:ext>
            </a:extLst>
          </p:cNvPr>
          <p:cNvCxnSpPr>
            <a:cxnSpLocks/>
            <a:stCxn id="71" idx="3"/>
          </p:cNvCxnSpPr>
          <p:nvPr/>
        </p:nvCxnSpPr>
        <p:spPr>
          <a:xfrm flipH="1">
            <a:off x="5233898" y="1971570"/>
            <a:ext cx="105152" cy="265485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2561B078-1530-C6C4-7C56-608E3107EA5C}"/>
              </a:ext>
            </a:extLst>
          </p:cNvPr>
          <p:cNvSpPr/>
          <p:nvPr/>
        </p:nvSpPr>
        <p:spPr>
          <a:xfrm>
            <a:off x="2198443" y="414367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431CF75-E75F-1C76-EE54-E09EF16D05F4}"/>
              </a:ext>
            </a:extLst>
          </p:cNvPr>
          <p:cNvCxnSpPr>
            <a:cxnSpLocks/>
            <a:stCxn id="85" idx="5"/>
          </p:cNvCxnSpPr>
          <p:nvPr/>
        </p:nvCxnSpPr>
        <p:spPr>
          <a:xfrm>
            <a:off x="2416980" y="4362207"/>
            <a:ext cx="159089" cy="221423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57">
            <a:extLst>
              <a:ext uri="{FF2B5EF4-FFF2-40B4-BE49-F238E27FC236}">
                <a16:creationId xmlns:a16="http://schemas.microsoft.com/office/drawing/2014/main" id="{D7E83AFF-63F4-6665-BF63-8179EFA33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886605"/>
              </p:ext>
            </p:extLst>
          </p:nvPr>
        </p:nvGraphicFramePr>
        <p:xfrm>
          <a:off x="7198795" y="2297021"/>
          <a:ext cx="4891605" cy="2862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77389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577771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페이지 호출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아이콘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서비스 컨셉에 부합하는 이미지 제작 및 적용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집중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획득가능한 보상이 존재하거나 열람하지 않은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 가능 퀘스트가  있을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경우 활성화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gif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를 활용한 애니메이션 연출 적용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점멸 효과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과하지 않게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숨김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버튼 숨김 선택 창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이미지로 퀘스트 버튼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우측 상단에 표시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스크롤시 퀘스트 버튼과 함께 이동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모바일에서도 충분히 식별하고 누를 수 있도록 디자인 시 고려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숨김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숨김버튼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터치 시 표시되는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선택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수락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터치 시 퀘스트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플로팅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일간 표시하지 않음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라디오 버튼 활성화 상태로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수락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일간 표시하지 않음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금일 포함 서버 시간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체크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30705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CC9CD1-9F18-16DE-5EFE-1AF4FDFC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9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1071879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진입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여행정보 하위 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1-2. [</a:t>
            </a:r>
            <a:r>
              <a:rPr lang="ko-KR" altLang="en-US" sz="1100" b="1" dirty="0">
                <a:solidFill>
                  <a:schemeClr val="tx1"/>
                </a:solidFill>
              </a:rPr>
              <a:t>여행정보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ko-KR" altLang="en-US" sz="1100" b="1" dirty="0">
                <a:solidFill>
                  <a:schemeClr val="tx1"/>
                </a:solidFill>
              </a:rPr>
              <a:t> 하위 </a:t>
            </a:r>
            <a:r>
              <a:rPr lang="en-US" altLang="ko-KR" sz="1100" b="1" dirty="0">
                <a:solidFill>
                  <a:schemeClr val="tx1"/>
                </a:solidFill>
              </a:rPr>
              <a:t>[</a:t>
            </a:r>
            <a:r>
              <a:rPr lang="ko-KR" altLang="en-US" sz="1100" b="1" dirty="0">
                <a:solidFill>
                  <a:schemeClr val="tx1"/>
                </a:solidFill>
              </a:rPr>
              <a:t>퀘스트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ko-KR" altLang="en-US" sz="1100" b="1" dirty="0">
                <a:solidFill>
                  <a:schemeClr val="tx1"/>
                </a:solidFill>
              </a:rPr>
              <a:t> 메뉴 추가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여행정보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메뉴 하위에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퀘스트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메뉴 추가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메뉴 추가 시 순서는 요구사항에 따라 변경될 수 있음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모바일</a:t>
            </a:r>
            <a:r>
              <a:rPr lang="en-US" altLang="ko-KR" sz="1100" dirty="0">
                <a:solidFill>
                  <a:schemeClr val="tx1"/>
                </a:solidFill>
              </a:rPr>
              <a:t>, PC </a:t>
            </a:r>
            <a:r>
              <a:rPr lang="ko-KR" altLang="en-US" sz="1100" dirty="0">
                <a:solidFill>
                  <a:schemeClr val="tx1"/>
                </a:solidFill>
              </a:rPr>
              <a:t>화면 모두 적용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버튼 터치 시 </a:t>
            </a:r>
            <a:r>
              <a:rPr lang="en-US" altLang="ko-KR" sz="1100" b="1" dirty="0">
                <a:solidFill>
                  <a:schemeClr val="tx1"/>
                </a:solidFill>
              </a:rPr>
              <a:t>[</a:t>
            </a:r>
            <a:r>
              <a:rPr lang="ko-KR" altLang="en-US" sz="1100" b="1" dirty="0">
                <a:solidFill>
                  <a:schemeClr val="tx1"/>
                </a:solidFill>
              </a:rPr>
              <a:t>퀘스트 소개</a:t>
            </a:r>
            <a:r>
              <a:rPr lang="en-US" altLang="ko-KR" sz="1100" b="1" dirty="0">
                <a:solidFill>
                  <a:schemeClr val="tx1"/>
                </a:solidFill>
              </a:rPr>
              <a:t>] – [</a:t>
            </a:r>
            <a:r>
              <a:rPr lang="ko-KR" altLang="en-US" sz="1100" b="1" dirty="0">
                <a:solidFill>
                  <a:schemeClr val="tx1"/>
                </a:solidFill>
              </a:rPr>
              <a:t>퀘스트 메인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순서로 진행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[</a:t>
            </a:r>
            <a:r>
              <a:rPr lang="ko-KR" altLang="en-US" sz="1100" b="1" dirty="0">
                <a:solidFill>
                  <a:schemeClr val="tx1"/>
                </a:solidFill>
              </a:rPr>
              <a:t>퀘스트 소개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페이지에서 </a:t>
            </a:r>
            <a:r>
              <a:rPr lang="en-US" altLang="ko-KR" sz="1100" b="1" dirty="0">
                <a:solidFill>
                  <a:schemeClr val="tx1"/>
                </a:solidFill>
              </a:rPr>
              <a:t>[</a:t>
            </a:r>
            <a:r>
              <a:rPr lang="ko-KR" altLang="en-US" sz="1100" b="1" dirty="0">
                <a:solidFill>
                  <a:schemeClr val="tx1"/>
                </a:solidFill>
              </a:rPr>
              <a:t>퀘스트 메인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진입 시 로그인 여부 체크 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</a:rPr>
              <a:t>비로그인 상태면 로그인 팝업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9A4C0D-E024-C2C0-905C-79E9D27D7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5" y="783772"/>
            <a:ext cx="1665327" cy="36067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39CAC-8A56-EE01-6258-382E86206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420" y="783772"/>
            <a:ext cx="1665327" cy="36067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6A04B5-705E-8708-B017-47230677093D}"/>
              </a:ext>
            </a:extLst>
          </p:cNvPr>
          <p:cNvSpPr/>
          <p:nvPr/>
        </p:nvSpPr>
        <p:spPr>
          <a:xfrm>
            <a:off x="1977490" y="1501321"/>
            <a:ext cx="1629310" cy="206829"/>
          </a:xfrm>
          <a:prstGeom prst="roundRect">
            <a:avLst>
              <a:gd name="adj" fmla="val 380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5024EE8-70C7-CC58-6F24-D86A23668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267" y="783772"/>
            <a:ext cx="3297734" cy="2958791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162F6C6-3D4F-8A3B-02A7-272AA0570A16}"/>
              </a:ext>
            </a:extLst>
          </p:cNvPr>
          <p:cNvSpPr/>
          <p:nvPr/>
        </p:nvSpPr>
        <p:spPr>
          <a:xfrm>
            <a:off x="5492038" y="973818"/>
            <a:ext cx="369012" cy="600982"/>
          </a:xfrm>
          <a:prstGeom prst="roundRect">
            <a:avLst>
              <a:gd name="adj" fmla="val 380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2DD3DA-A343-FED3-275A-E61E717A5116}"/>
              </a:ext>
            </a:extLst>
          </p:cNvPr>
          <p:cNvSpPr/>
          <p:nvPr/>
        </p:nvSpPr>
        <p:spPr>
          <a:xfrm>
            <a:off x="279400" y="2851150"/>
            <a:ext cx="1460500" cy="1085850"/>
          </a:xfrm>
          <a:prstGeom prst="roundRect">
            <a:avLst>
              <a:gd name="adj" fmla="val 380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C0F91D-75C5-500C-96C2-4235E364A0E9}"/>
              </a:ext>
            </a:extLst>
          </p:cNvPr>
          <p:cNvSpPr/>
          <p:nvPr/>
        </p:nvSpPr>
        <p:spPr>
          <a:xfrm>
            <a:off x="172995" y="4590143"/>
            <a:ext cx="6718872" cy="19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404040"/>
                </a:solidFill>
              </a:rPr>
              <a:t>기존 서비스중인 모바일</a:t>
            </a:r>
            <a:r>
              <a:rPr lang="en-US" altLang="ko-KR" sz="1200" b="1" dirty="0">
                <a:solidFill>
                  <a:srgbClr val="404040"/>
                </a:solidFill>
              </a:rPr>
              <a:t>, PC</a:t>
            </a:r>
            <a:r>
              <a:rPr lang="ko-KR" altLang="en-US" sz="1200" b="1" dirty="0">
                <a:solidFill>
                  <a:srgbClr val="404040"/>
                </a:solidFill>
              </a:rPr>
              <a:t> </a:t>
            </a:r>
            <a:r>
              <a:rPr lang="en-US" altLang="ko-KR" sz="1200" b="1" dirty="0">
                <a:solidFill>
                  <a:srgbClr val="404040"/>
                </a:solidFill>
              </a:rPr>
              <a:t>[</a:t>
            </a:r>
            <a:r>
              <a:rPr lang="ko-KR" altLang="en-US" sz="1200" b="1" dirty="0">
                <a:solidFill>
                  <a:srgbClr val="404040"/>
                </a:solidFill>
              </a:rPr>
              <a:t>여행정보</a:t>
            </a:r>
            <a:r>
              <a:rPr lang="en-US" altLang="ko-KR" sz="1200" b="1" dirty="0">
                <a:solidFill>
                  <a:srgbClr val="404040"/>
                </a:solidFill>
              </a:rPr>
              <a:t>] </a:t>
            </a:r>
            <a:r>
              <a:rPr lang="ko-KR" altLang="en-US" sz="1200" b="1" dirty="0">
                <a:solidFill>
                  <a:srgbClr val="404040"/>
                </a:solidFill>
              </a:rPr>
              <a:t>메뉴 하위에 </a:t>
            </a:r>
            <a:r>
              <a:rPr lang="en-US" altLang="ko-KR" sz="1200" b="1" dirty="0">
                <a:solidFill>
                  <a:srgbClr val="404040"/>
                </a:solidFill>
              </a:rPr>
              <a:t>[</a:t>
            </a:r>
            <a:r>
              <a:rPr lang="ko-KR" altLang="en-US" sz="1200" b="1" dirty="0">
                <a:solidFill>
                  <a:srgbClr val="404040"/>
                </a:solidFill>
              </a:rPr>
              <a:t>퀘스트</a:t>
            </a:r>
            <a:r>
              <a:rPr lang="en-US" altLang="ko-KR" sz="1200" b="1" dirty="0">
                <a:solidFill>
                  <a:srgbClr val="404040"/>
                </a:solidFill>
              </a:rPr>
              <a:t>] </a:t>
            </a:r>
            <a:r>
              <a:rPr lang="ko-KR" altLang="en-US" sz="1200" b="1" dirty="0">
                <a:solidFill>
                  <a:srgbClr val="404040"/>
                </a:solidFill>
              </a:rPr>
              <a:t>메뉴 추가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47238C-A60D-477F-8585-66C92485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8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1071879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진입 </a:t>
            </a:r>
            <a:r>
              <a:rPr lang="en-US" altLang="ko-KR" sz="2000" b="1" dirty="0"/>
              <a:t>- [</a:t>
            </a:r>
            <a:r>
              <a:rPr lang="ko-KR" altLang="en-US" sz="2000" b="1" dirty="0"/>
              <a:t>마이페이지</a:t>
            </a:r>
            <a:r>
              <a:rPr lang="en-US" altLang="ko-KR" sz="2000" b="1" dirty="0"/>
              <a:t>] </a:t>
            </a:r>
            <a:r>
              <a:rPr lang="ko-KR" altLang="en-US" sz="2000" b="1" dirty="0" err="1"/>
              <a:t>나의활동</a:t>
            </a:r>
            <a:r>
              <a:rPr lang="ko-KR" altLang="en-US" sz="2000" b="1" dirty="0"/>
              <a:t> 하위 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1-3. [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</a:t>
            </a:r>
            <a:r>
              <a:rPr lang="en-US" altLang="ko-KR" sz="1100" b="1" dirty="0">
                <a:solidFill>
                  <a:schemeClr val="tx1"/>
                </a:solidFill>
              </a:rPr>
              <a:t>]-[</a:t>
            </a:r>
            <a:r>
              <a:rPr lang="ko-KR" altLang="en-US" sz="1100" b="1" dirty="0" err="1">
                <a:solidFill>
                  <a:schemeClr val="tx1"/>
                </a:solidFill>
              </a:rPr>
              <a:t>나의활동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ko-KR" altLang="en-US" sz="1100" b="1" dirty="0">
                <a:solidFill>
                  <a:schemeClr val="tx1"/>
                </a:solidFill>
              </a:rPr>
              <a:t>하위 </a:t>
            </a:r>
            <a:r>
              <a:rPr lang="en-US" altLang="ko-KR" sz="1100" b="1" dirty="0">
                <a:solidFill>
                  <a:schemeClr val="tx1"/>
                </a:solidFill>
              </a:rPr>
              <a:t>[</a:t>
            </a:r>
            <a:r>
              <a:rPr lang="ko-KR" altLang="en-US" sz="1100" b="1" dirty="0">
                <a:solidFill>
                  <a:schemeClr val="tx1"/>
                </a:solidFill>
              </a:rPr>
              <a:t>퀘스트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ko-KR" altLang="en-US" sz="1100" b="1" dirty="0">
                <a:solidFill>
                  <a:schemeClr val="tx1"/>
                </a:solidFill>
              </a:rPr>
              <a:t> 메뉴 추가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마이페이지</a:t>
            </a:r>
            <a:r>
              <a:rPr lang="en-US" altLang="ko-KR" sz="1100" dirty="0">
                <a:solidFill>
                  <a:schemeClr val="tx1"/>
                </a:solidFill>
              </a:rPr>
              <a:t>] - [</a:t>
            </a:r>
            <a:r>
              <a:rPr lang="ko-KR" altLang="en-US" sz="1100" dirty="0" err="1">
                <a:solidFill>
                  <a:schemeClr val="tx1"/>
                </a:solidFill>
              </a:rPr>
              <a:t>나의활동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하위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퀘스트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메뉴 추가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퀘스트 아이콘 및 수행 가능 퀘스트 수량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다음과 같은 요소들로 구성됨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2F65D3-4633-885C-556B-C1C87CC6F009}"/>
              </a:ext>
            </a:extLst>
          </p:cNvPr>
          <p:cNvGrpSpPr/>
          <p:nvPr/>
        </p:nvGrpSpPr>
        <p:grpSpPr>
          <a:xfrm>
            <a:off x="172996" y="783772"/>
            <a:ext cx="5052148" cy="3566505"/>
            <a:chOff x="172995" y="783772"/>
            <a:chExt cx="6705351" cy="473356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8078948-4C2F-4097-68CF-90187503C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995" y="783772"/>
              <a:ext cx="2185576" cy="473356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ADB2627-C898-946C-4706-7949E77FC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945" y="783772"/>
              <a:ext cx="4357401" cy="4085771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BB08C79-3D64-C136-9685-6E9016BD60DB}"/>
                </a:ext>
              </a:extLst>
            </p:cNvPr>
            <p:cNvSpPr/>
            <p:nvPr/>
          </p:nvSpPr>
          <p:spPr>
            <a:xfrm>
              <a:off x="249007" y="2437493"/>
              <a:ext cx="2015221" cy="1699078"/>
            </a:xfrm>
            <a:prstGeom prst="roundRect">
              <a:avLst>
                <a:gd name="adj" fmla="val 3802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6D39D5C-123E-CE65-835B-568FB45EBE25}"/>
                </a:ext>
              </a:extLst>
            </p:cNvPr>
            <p:cNvSpPr/>
            <p:nvPr/>
          </p:nvSpPr>
          <p:spPr>
            <a:xfrm>
              <a:off x="4450893" y="2981779"/>
              <a:ext cx="1782993" cy="1234621"/>
            </a:xfrm>
            <a:prstGeom prst="roundRect">
              <a:avLst>
                <a:gd name="adj" fmla="val 3802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08459EA-10AC-793C-02E8-959ED664DB83}"/>
              </a:ext>
            </a:extLst>
          </p:cNvPr>
          <p:cNvSpPr/>
          <p:nvPr/>
        </p:nvSpPr>
        <p:spPr>
          <a:xfrm>
            <a:off x="2262049" y="4527132"/>
            <a:ext cx="743617" cy="720784"/>
          </a:xfrm>
          <a:prstGeom prst="roundRect">
            <a:avLst>
              <a:gd name="adj" fmla="val 35743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Quest Icons - Free SVG &amp; PNG Quest Images - Noun Project">
            <a:extLst>
              <a:ext uri="{FF2B5EF4-FFF2-40B4-BE49-F238E27FC236}">
                <a16:creationId xmlns:a16="http://schemas.microsoft.com/office/drawing/2014/main" id="{50F35D0E-1A2F-934E-289B-5D007D3B0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3500" l="7500" r="93000">
                        <a14:foregroundMark x1="65000" y1="75000" x2="65000" y2="75000"/>
                        <a14:foregroundMark x1="65000" y1="75000" x2="65000" y2="75000"/>
                        <a14:foregroundMark x1="34500" y1="85500" x2="34500" y2="85500"/>
                        <a14:foregroundMark x1="30500" y1="88000" x2="30500" y2="88000"/>
                        <a14:foregroundMark x1="37500" y1="13500" x2="37500" y2="13500"/>
                        <a14:foregroundMark x1="7500" y1="20500" x2="7500" y2="20500"/>
                        <a14:foregroundMark x1="20000" y1="10000" x2="71000" y2="12500"/>
                        <a14:foregroundMark x1="17500" y1="7500" x2="17500" y2="7500"/>
                        <a14:foregroundMark x1="56000" y1="93500" x2="56000" y2="93500"/>
                        <a14:foregroundMark x1="93000" y1="82000" x2="93000" y2="82000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067" y="4624461"/>
            <a:ext cx="525583" cy="5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19960B6-8206-864A-784C-4CC2E790A294}"/>
              </a:ext>
            </a:extLst>
          </p:cNvPr>
          <p:cNvSpPr/>
          <p:nvPr/>
        </p:nvSpPr>
        <p:spPr>
          <a:xfrm>
            <a:off x="2811531" y="4461934"/>
            <a:ext cx="201852" cy="201852"/>
          </a:xfrm>
          <a:prstGeom prst="ellipse">
            <a:avLst/>
          </a:prstGeom>
          <a:solidFill>
            <a:srgbClr val="4160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3CB3FAF-B601-D937-4AB6-8F9D43D84E8D}"/>
              </a:ext>
            </a:extLst>
          </p:cNvPr>
          <p:cNvCxnSpPr>
            <a:stCxn id="14" idx="2"/>
            <a:endCxn id="25" idx="0"/>
          </p:cNvCxnSpPr>
          <p:nvPr/>
        </p:nvCxnSpPr>
        <p:spPr>
          <a:xfrm>
            <a:off x="989452" y="3309938"/>
            <a:ext cx="1644406" cy="121719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7DC2426-F993-4D72-FE8F-3737C4300CAE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 flipH="1">
            <a:off x="2633858" y="3370086"/>
            <a:ext cx="1434019" cy="115704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0E7096FE-2C18-0A85-4E50-EB2F78147CCE}"/>
              </a:ext>
            </a:extLst>
          </p:cNvPr>
          <p:cNvSpPr/>
          <p:nvPr/>
        </p:nvSpPr>
        <p:spPr>
          <a:xfrm>
            <a:off x="2006017" y="424386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6055B35-CE85-EFDB-509C-98B02CE477F7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2224554" y="4462403"/>
            <a:ext cx="159089" cy="221423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CF215494-07E5-0472-EFB1-69EE2426A0E4}"/>
              </a:ext>
            </a:extLst>
          </p:cNvPr>
          <p:cNvSpPr/>
          <p:nvPr/>
        </p:nvSpPr>
        <p:spPr>
          <a:xfrm>
            <a:off x="3236783" y="408717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C4F7ED0-9407-8D95-80DC-9E88369BD4B3}"/>
              </a:ext>
            </a:extLst>
          </p:cNvPr>
          <p:cNvCxnSpPr>
            <a:cxnSpLocks/>
            <a:stCxn id="36" idx="3"/>
            <a:endCxn id="24" idx="7"/>
          </p:cNvCxnSpPr>
          <p:nvPr/>
        </p:nvCxnSpPr>
        <p:spPr>
          <a:xfrm flipH="1">
            <a:off x="2983822" y="4305709"/>
            <a:ext cx="290456" cy="185786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57">
            <a:extLst>
              <a:ext uri="{FF2B5EF4-FFF2-40B4-BE49-F238E27FC236}">
                <a16:creationId xmlns:a16="http://schemas.microsoft.com/office/drawing/2014/main" id="{A696C16B-21A6-1B71-16EF-BE9A9689C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053236"/>
              </p:ext>
            </p:extLst>
          </p:nvPr>
        </p:nvGraphicFramePr>
        <p:xfrm>
          <a:off x="7198795" y="1796278"/>
          <a:ext cx="4891605" cy="1263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77389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577771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아이콘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플로팅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버튼과 유사한 이미지를 사용하되 기존 아이콘들과 </a:t>
                      </a:r>
                      <a:r>
                        <a:rPr lang="ko-KR" altLang="en-US" sz="800" b="1" dirty="0" err="1">
                          <a:solidFill>
                            <a:schemeClr val="tx1"/>
                          </a:solidFill>
                        </a:rPr>
                        <a:t>톤앤매너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맞춰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 가능한 퀘스트 수량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 최대치는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나의활동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내 타 메뉴와 동일하게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설정이 별도로 가능하다면 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99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 까지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81368D-1EBE-EC79-DDCD-EC160A32A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13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1071879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퀘스트 및 이벤트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350CC4-C40B-C1C5-1E70-2D8C6E7522A4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퀘스트 소개 페이지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시스템과 랭킹 이벤트 소개 정보 제공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[</a:t>
            </a:r>
            <a:r>
              <a:rPr lang="ko-KR" altLang="en-US" sz="1200" dirty="0" err="1">
                <a:solidFill>
                  <a:schemeClr val="tx1"/>
                </a:solidFill>
              </a:rPr>
              <a:t>퀘스트시작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  <a:r>
              <a:rPr lang="ko-KR" altLang="en-US" sz="1200" dirty="0">
                <a:solidFill>
                  <a:schemeClr val="tx1"/>
                </a:solidFill>
              </a:rPr>
              <a:t>과 </a:t>
            </a:r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ko-KR" altLang="en-US" sz="1200" dirty="0">
                <a:solidFill>
                  <a:schemeClr val="tx1"/>
                </a:solidFill>
              </a:rPr>
              <a:t>이벤트등록</a:t>
            </a:r>
            <a:r>
              <a:rPr lang="en-US" altLang="ko-KR" sz="1200" dirty="0">
                <a:solidFill>
                  <a:schemeClr val="tx1"/>
                </a:solidFill>
              </a:rPr>
              <a:t>] </a:t>
            </a:r>
            <a:r>
              <a:rPr lang="ko-KR" altLang="en-US" sz="1200" dirty="0">
                <a:solidFill>
                  <a:schemeClr val="tx1"/>
                </a:solidFill>
              </a:rPr>
              <a:t>버튼 제공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각 </a:t>
            </a:r>
            <a:r>
              <a:rPr lang="ko-KR" altLang="en-US" sz="1200" dirty="0" err="1">
                <a:solidFill>
                  <a:schemeClr val="tx1"/>
                </a:solidFill>
              </a:rPr>
              <a:t>구성별</a:t>
            </a:r>
            <a:r>
              <a:rPr lang="ko-KR" altLang="en-US" sz="1200" dirty="0">
                <a:solidFill>
                  <a:schemeClr val="tx1"/>
                </a:solidFill>
              </a:rPr>
              <a:t> 상세 내용은 수요처와 협의 후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세부 구성은 다음 표와 같음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br>
              <a:rPr lang="en-US" altLang="ko-KR" sz="1000" dirty="0">
                <a:solidFill>
                  <a:srgbClr val="FF0000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4A139-E9E8-F55B-3649-095F481B8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70FFB3-4816-CAB2-DE73-06B6884861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900"/>
          <a:stretch/>
        </p:blipFill>
        <p:spPr>
          <a:xfrm>
            <a:off x="165715" y="746766"/>
            <a:ext cx="2722145" cy="59733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4DFB8E-F816-E1FD-72CF-7AE21446B6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228"/>
          <a:stretch/>
        </p:blipFill>
        <p:spPr>
          <a:xfrm>
            <a:off x="3062412" y="746760"/>
            <a:ext cx="2722142" cy="53399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014A7F-FFC7-1B98-36AA-21230ADF425E}"/>
              </a:ext>
            </a:extLst>
          </p:cNvPr>
          <p:cNvSpPr/>
          <p:nvPr/>
        </p:nvSpPr>
        <p:spPr>
          <a:xfrm>
            <a:off x="165715" y="1691640"/>
            <a:ext cx="2722145" cy="970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퀘스트 소개 헤드라인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F09F81-9C96-02C1-4D08-C24492405DF0}"/>
              </a:ext>
            </a:extLst>
          </p:cNvPr>
          <p:cNvSpPr/>
          <p:nvPr/>
        </p:nvSpPr>
        <p:spPr>
          <a:xfrm>
            <a:off x="165714" y="2661919"/>
            <a:ext cx="2722145" cy="409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퀘스트 소개 내용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48EE76-DE4E-D4BB-871D-39D33B7F6AA8}"/>
              </a:ext>
            </a:extLst>
          </p:cNvPr>
          <p:cNvSpPr/>
          <p:nvPr/>
        </p:nvSpPr>
        <p:spPr>
          <a:xfrm>
            <a:off x="3062411" y="746760"/>
            <a:ext cx="2722145" cy="1915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이벤트 소개 내용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E8D8FC-24E2-23B4-1C98-35168DB3EFE3}"/>
              </a:ext>
            </a:extLst>
          </p:cNvPr>
          <p:cNvSpPr/>
          <p:nvPr/>
        </p:nvSpPr>
        <p:spPr>
          <a:xfrm>
            <a:off x="3062410" y="3734440"/>
            <a:ext cx="2722145" cy="168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개인정보 입력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A5DD0A2-E2FD-7531-DF4C-3D5E22D22C63}"/>
              </a:ext>
            </a:extLst>
          </p:cNvPr>
          <p:cNvCxnSpPr/>
          <p:nvPr/>
        </p:nvCxnSpPr>
        <p:spPr>
          <a:xfrm>
            <a:off x="157480" y="2661920"/>
            <a:ext cx="27228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A8CB484-311E-D3E2-1492-4E7DF0A40AAC}"/>
              </a:ext>
            </a:extLst>
          </p:cNvPr>
          <p:cNvSpPr/>
          <p:nvPr/>
        </p:nvSpPr>
        <p:spPr>
          <a:xfrm>
            <a:off x="4477396" y="5610225"/>
            <a:ext cx="1200150" cy="187325"/>
          </a:xfrm>
          <a:prstGeom prst="roundRect">
            <a:avLst>
              <a:gd name="adj" fmla="val 225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퀘스트 시작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ABE3C8E-2272-84A9-F350-95E9076BC9AD}"/>
              </a:ext>
            </a:extLst>
          </p:cNvPr>
          <p:cNvSpPr/>
          <p:nvPr/>
        </p:nvSpPr>
        <p:spPr>
          <a:xfrm>
            <a:off x="581736" y="172596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A36B026-40EA-08DB-6A7E-8DAAC400D231}"/>
              </a:ext>
            </a:extLst>
          </p:cNvPr>
          <p:cNvSpPr/>
          <p:nvPr/>
        </p:nvSpPr>
        <p:spPr>
          <a:xfrm>
            <a:off x="581735" y="432104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B505469-990D-65EC-688C-C35A40FEF100}"/>
              </a:ext>
            </a:extLst>
          </p:cNvPr>
          <p:cNvSpPr/>
          <p:nvPr/>
        </p:nvSpPr>
        <p:spPr>
          <a:xfrm>
            <a:off x="3267938" y="100990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45" name="표 57">
            <a:extLst>
              <a:ext uri="{FF2B5EF4-FFF2-40B4-BE49-F238E27FC236}">
                <a16:creationId xmlns:a16="http://schemas.microsoft.com/office/drawing/2014/main" id="{013C523C-5B4C-3D5F-0583-5A0F8A565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459628"/>
              </p:ext>
            </p:extLst>
          </p:nvPr>
        </p:nvGraphicFramePr>
        <p:xfrm>
          <a:off x="7198795" y="2166392"/>
          <a:ext cx="4891605" cy="4393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77389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577771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헤드라인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헤드라인 이미지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구체적인 내용은 협의 후 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소개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및 시작버튼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다음과 같은 순서로 소개 내용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(1)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퀘스트 서비스 소개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(2)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진행과정 및 획득 보상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(3)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랭킹 서비스 소개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퀘스트 시작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버튼 클릭 시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여부 체크 후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미로그인시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로그인 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팝업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- 1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회 이상 퀘스트 보상 획득 기록이 있는 사용자에게는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퀘스트 보기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버튼으로 표시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소개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내용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이벤트 설명이 정의된 이미지 표시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(1)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이벤트 서비스 소개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(2)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진행과정 및 획득 보상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(3)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등록방법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44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유의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사항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관련 유의 사항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 획득 가능 기간을 비롯한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운영시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필요한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432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이벤트참여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개인정보입력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및 이용동의 완료 여부를 체크하여 결과 처리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1.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개인정보입력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]+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이용동의 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등록완료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창 팝업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2.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미입력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미입력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경고창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3.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수집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이용동의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X: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수집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이용동의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경고창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4.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이벤트등록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이벤트등록 완료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확인창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0061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A43F55-66D6-A599-1AF5-A56CAB102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96C6E4E2-63DC-476C-9974-6FC1CE5E2249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7DFF2E-0F51-9D35-BB8E-8C533D72A96C}"/>
              </a:ext>
            </a:extLst>
          </p:cNvPr>
          <p:cNvSpPr/>
          <p:nvPr/>
        </p:nvSpPr>
        <p:spPr>
          <a:xfrm>
            <a:off x="3162300" y="5571067"/>
            <a:ext cx="2573867" cy="24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4F8F7F7-8F90-A454-8C32-75887DA12560}"/>
              </a:ext>
            </a:extLst>
          </p:cNvPr>
          <p:cNvSpPr/>
          <p:nvPr/>
        </p:nvSpPr>
        <p:spPr>
          <a:xfrm>
            <a:off x="918845" y="6294120"/>
            <a:ext cx="1200150" cy="268497"/>
          </a:xfrm>
          <a:prstGeom prst="roundRect">
            <a:avLst>
              <a:gd name="adj" fmla="val 22599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퀘스트 시작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C901F7-3C03-FBC7-E6EC-11CD503CF8CE}"/>
              </a:ext>
            </a:extLst>
          </p:cNvPr>
          <p:cNvSpPr/>
          <p:nvPr/>
        </p:nvSpPr>
        <p:spPr>
          <a:xfrm>
            <a:off x="3067487" y="2650926"/>
            <a:ext cx="2722145" cy="1095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이벤트 유의 사항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9AD9EFA-4D34-C3D4-5EF6-789F81E479EC}"/>
              </a:ext>
            </a:extLst>
          </p:cNvPr>
          <p:cNvCxnSpPr>
            <a:cxnSpLocks/>
          </p:cNvCxnSpPr>
          <p:nvPr/>
        </p:nvCxnSpPr>
        <p:spPr>
          <a:xfrm>
            <a:off x="173567" y="2661920"/>
            <a:ext cx="26966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4C6D9C2-E965-1DDE-E240-57A5A4DE5B4D}"/>
              </a:ext>
            </a:extLst>
          </p:cNvPr>
          <p:cNvCxnSpPr>
            <a:cxnSpLocks/>
          </p:cNvCxnSpPr>
          <p:nvPr/>
        </p:nvCxnSpPr>
        <p:spPr>
          <a:xfrm>
            <a:off x="175743" y="6708680"/>
            <a:ext cx="27156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EB1783E-3EDD-2CC0-C533-2CA0230AACD5}"/>
              </a:ext>
            </a:extLst>
          </p:cNvPr>
          <p:cNvCxnSpPr>
            <a:cxnSpLocks/>
          </p:cNvCxnSpPr>
          <p:nvPr/>
        </p:nvCxnSpPr>
        <p:spPr>
          <a:xfrm>
            <a:off x="3062410" y="2652196"/>
            <a:ext cx="27221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41A2BBA-858E-F827-D49E-2C1AB129081D}"/>
              </a:ext>
            </a:extLst>
          </p:cNvPr>
          <p:cNvCxnSpPr>
            <a:cxnSpLocks/>
          </p:cNvCxnSpPr>
          <p:nvPr/>
        </p:nvCxnSpPr>
        <p:spPr>
          <a:xfrm>
            <a:off x="3054350" y="763706"/>
            <a:ext cx="273020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0A8EA5-D38D-D8CE-921C-A48EC7718E89}"/>
              </a:ext>
            </a:extLst>
          </p:cNvPr>
          <p:cNvCxnSpPr>
            <a:cxnSpLocks/>
          </p:cNvCxnSpPr>
          <p:nvPr/>
        </p:nvCxnSpPr>
        <p:spPr>
          <a:xfrm>
            <a:off x="3062410" y="3723638"/>
            <a:ext cx="27221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A47DB58A-6D25-8613-B05F-E91F10632553}"/>
              </a:ext>
            </a:extLst>
          </p:cNvPr>
          <p:cNvSpPr/>
          <p:nvPr/>
        </p:nvSpPr>
        <p:spPr>
          <a:xfrm>
            <a:off x="3277568" y="271341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18A827-C3DF-5297-5B16-73B58F14E16B}"/>
              </a:ext>
            </a:extLst>
          </p:cNvPr>
          <p:cNvSpPr/>
          <p:nvPr/>
        </p:nvSpPr>
        <p:spPr>
          <a:xfrm>
            <a:off x="3277568" y="384470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AF4F462-63CE-92CD-11C3-8412297AF98B}"/>
              </a:ext>
            </a:extLst>
          </p:cNvPr>
          <p:cNvSpPr/>
          <p:nvPr/>
        </p:nvSpPr>
        <p:spPr>
          <a:xfrm>
            <a:off x="3840280" y="5462268"/>
            <a:ext cx="1200150" cy="270192"/>
          </a:xfrm>
          <a:prstGeom prst="roundRect">
            <a:avLst>
              <a:gd name="adj" fmla="val 225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이벤트참여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0037CB6-B812-978E-58AA-91673A45877F}"/>
              </a:ext>
            </a:extLst>
          </p:cNvPr>
          <p:cNvCxnSpPr>
            <a:cxnSpLocks/>
          </p:cNvCxnSpPr>
          <p:nvPr/>
        </p:nvCxnSpPr>
        <p:spPr>
          <a:xfrm>
            <a:off x="169049" y="745351"/>
            <a:ext cx="0" cy="5955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6F34004-3C25-525A-5408-1ACE8FC3DE61}"/>
              </a:ext>
            </a:extLst>
          </p:cNvPr>
          <p:cNvCxnSpPr>
            <a:cxnSpLocks/>
          </p:cNvCxnSpPr>
          <p:nvPr/>
        </p:nvCxnSpPr>
        <p:spPr>
          <a:xfrm>
            <a:off x="2883341" y="746075"/>
            <a:ext cx="0" cy="5955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C12D3E1-6113-79FD-43EE-DBA281350CE5}"/>
              </a:ext>
            </a:extLst>
          </p:cNvPr>
          <p:cNvCxnSpPr>
            <a:cxnSpLocks/>
          </p:cNvCxnSpPr>
          <p:nvPr/>
        </p:nvCxnSpPr>
        <p:spPr>
          <a:xfrm>
            <a:off x="3058003" y="770751"/>
            <a:ext cx="0" cy="5360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73B90379-EE88-9FCF-BFCC-83797E736EEC}"/>
              </a:ext>
            </a:extLst>
          </p:cNvPr>
          <p:cNvCxnSpPr>
            <a:cxnSpLocks/>
          </p:cNvCxnSpPr>
          <p:nvPr/>
        </p:nvCxnSpPr>
        <p:spPr>
          <a:xfrm>
            <a:off x="5772295" y="771475"/>
            <a:ext cx="0" cy="5344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9758E7C-3CAA-3023-C45A-AEF6E0DFF0E0}"/>
              </a:ext>
            </a:extLst>
          </p:cNvPr>
          <p:cNvCxnSpPr>
            <a:cxnSpLocks/>
          </p:cNvCxnSpPr>
          <p:nvPr/>
        </p:nvCxnSpPr>
        <p:spPr>
          <a:xfrm>
            <a:off x="3055231" y="6131560"/>
            <a:ext cx="272214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483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4863</TotalTime>
  <Words>8005</Words>
  <Application>Microsoft Office PowerPoint</Application>
  <PresentationFormat>와이드스크린</PresentationFormat>
  <Paragraphs>1985</Paragraphs>
  <Slides>40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맑은 고딕</vt:lpstr>
      <vt:lpstr>Arial</vt:lpstr>
      <vt:lpstr>Wingdings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광웅 고</dc:creator>
  <cp:lastModifiedBy>광웅 고</cp:lastModifiedBy>
  <cp:revision>40</cp:revision>
  <dcterms:created xsi:type="dcterms:W3CDTF">2023-10-17T07:45:15Z</dcterms:created>
  <dcterms:modified xsi:type="dcterms:W3CDTF">2023-11-21T07:37:41Z</dcterms:modified>
</cp:coreProperties>
</file>